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9"/>
  </p:notesMasterIdLst>
  <p:sldIdLst>
    <p:sldId id="256" r:id="rId6"/>
    <p:sldId id="380" r:id="rId7"/>
    <p:sldId id="444" r:id="rId8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FE5C0-9352-4CF5-8529-0ED68B232239}" v="763" dt="2018-10-25T08:49:55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dstrand, Birgit Enger" userId="15ada9e1-782d-4f54-a143-ebbb252d6ab6" providerId="ADAL" clId="{E8FFE5C0-9352-4CF5-8529-0ED68B232239}"/>
    <pc:docChg chg="undo custSel addSld delSld modSld sldOrd">
      <pc:chgData name="Nordstrand, Birgit Enger" userId="15ada9e1-782d-4f54-a143-ebbb252d6ab6" providerId="ADAL" clId="{E8FFE5C0-9352-4CF5-8529-0ED68B232239}" dt="2018-10-25T08:49:55.418" v="762" actId="20577"/>
      <pc:docMkLst>
        <pc:docMk/>
      </pc:docMkLst>
      <pc:sldChg chg="delSp modSp">
        <pc:chgData name="Nordstrand, Birgit Enger" userId="15ada9e1-782d-4f54-a143-ebbb252d6ab6" providerId="ADAL" clId="{E8FFE5C0-9352-4CF5-8529-0ED68B232239}" dt="2018-10-15T11:20:30.018" v="101" actId="478"/>
        <pc:sldMkLst>
          <pc:docMk/>
          <pc:sldMk cId="1546377576" sldId="256"/>
        </pc:sldMkLst>
        <pc:spChg chg="mod">
          <ac:chgData name="Nordstrand, Birgit Enger" userId="15ada9e1-782d-4f54-a143-ebbb252d6ab6" providerId="ADAL" clId="{E8FFE5C0-9352-4CF5-8529-0ED68B232239}" dt="2018-10-15T11:20:24.772" v="100" actId="20577"/>
          <ac:spMkLst>
            <pc:docMk/>
            <pc:sldMk cId="1546377576" sldId="256"/>
            <ac:spMk id="6" creationId="{E56B05F1-415C-477E-83BE-7487CFADD369}"/>
          </ac:spMkLst>
        </pc:spChg>
        <pc:spChg chg="del">
          <ac:chgData name="Nordstrand, Birgit Enger" userId="15ada9e1-782d-4f54-a143-ebbb252d6ab6" providerId="ADAL" clId="{E8FFE5C0-9352-4CF5-8529-0ED68B232239}" dt="2018-10-15T11:20:30.018" v="101" actId="478"/>
          <ac:spMkLst>
            <pc:docMk/>
            <pc:sldMk cId="1546377576" sldId="256"/>
            <ac:spMk id="7" creationId="{DA36E3C7-9C82-4100-966B-38F2B6D28A34}"/>
          </ac:spMkLst>
        </pc:spChg>
      </pc:sldChg>
      <pc:sldChg chg="addSp delSp modSp add ord">
        <pc:chgData name="Nordstrand, Birgit Enger" userId="15ada9e1-782d-4f54-a143-ebbb252d6ab6" providerId="ADAL" clId="{E8FFE5C0-9352-4CF5-8529-0ED68B232239}" dt="2018-10-25T08:49:49.359" v="756" actId="20577"/>
        <pc:sldMkLst>
          <pc:docMk/>
          <pc:sldMk cId="1864980161" sldId="380"/>
        </pc:sldMkLst>
        <pc:spChg chg="mod">
          <ac:chgData name="Nordstrand, Birgit Enger" userId="15ada9e1-782d-4f54-a143-ebbb252d6ab6" providerId="ADAL" clId="{E8FFE5C0-9352-4CF5-8529-0ED68B232239}" dt="2018-10-25T08:49:49.359" v="756" actId="20577"/>
          <ac:spMkLst>
            <pc:docMk/>
            <pc:sldMk cId="1864980161" sldId="380"/>
            <ac:spMk id="2" creationId="{00000000-0000-0000-0000-000000000000}"/>
          </ac:spMkLst>
        </pc:spChg>
        <pc:spChg chg="del">
          <ac:chgData name="Nordstrand, Birgit Enger" userId="15ada9e1-782d-4f54-a143-ebbb252d6ab6" providerId="ADAL" clId="{E8FFE5C0-9352-4CF5-8529-0ED68B232239}" dt="2018-10-04T13:40:39.186" v="5" actId="478"/>
          <ac:spMkLst>
            <pc:docMk/>
            <pc:sldMk cId="1864980161" sldId="380"/>
            <ac:spMk id="4" creationId="{00000000-0000-0000-0000-000000000000}"/>
          </ac:spMkLst>
        </pc:spChg>
        <pc:spChg chg="del mod">
          <ac:chgData name="Nordstrand, Birgit Enger" userId="15ada9e1-782d-4f54-a143-ebbb252d6ab6" providerId="ADAL" clId="{E8FFE5C0-9352-4CF5-8529-0ED68B232239}" dt="2018-10-04T13:41:51.335" v="19" actId="478"/>
          <ac:spMkLst>
            <pc:docMk/>
            <pc:sldMk cId="1864980161" sldId="380"/>
            <ac:spMk id="7" creationId="{00000000-0000-0000-0000-000000000000}"/>
          </ac:spMkLst>
        </pc:spChg>
        <pc:spChg chg="del mod">
          <ac:chgData name="Nordstrand, Birgit Enger" userId="15ada9e1-782d-4f54-a143-ebbb252d6ab6" providerId="ADAL" clId="{E8FFE5C0-9352-4CF5-8529-0ED68B232239}" dt="2018-10-04T13:42:04.040" v="22" actId="478"/>
          <ac:spMkLst>
            <pc:docMk/>
            <pc:sldMk cId="1864980161" sldId="380"/>
            <ac:spMk id="8" creationId="{00000000-0000-0000-0000-000000000000}"/>
          </ac:spMkLst>
        </pc:spChg>
        <pc:spChg chg="del">
          <ac:chgData name="Nordstrand, Birgit Enger" userId="15ada9e1-782d-4f54-a143-ebbb252d6ab6" providerId="ADAL" clId="{E8FFE5C0-9352-4CF5-8529-0ED68B232239}" dt="2018-10-04T13:40:39.186" v="5" actId="478"/>
          <ac:spMkLst>
            <pc:docMk/>
            <pc:sldMk cId="1864980161" sldId="380"/>
            <ac:spMk id="9" creationId="{00000000-0000-0000-0000-000000000000}"/>
          </ac:spMkLst>
        </pc:spChg>
        <pc:spChg chg="add mod">
          <ac:chgData name="Nordstrand, Birgit Enger" userId="15ada9e1-782d-4f54-a143-ebbb252d6ab6" providerId="ADAL" clId="{E8FFE5C0-9352-4CF5-8529-0ED68B232239}" dt="2018-10-15T13:47:26.829" v="621" actId="14100"/>
          <ac:spMkLst>
            <pc:docMk/>
            <pc:sldMk cId="1864980161" sldId="380"/>
            <ac:spMk id="12" creationId="{7FC8E863-4D39-40C5-8E58-8EDDECB08814}"/>
          </ac:spMkLst>
        </pc:spChg>
        <pc:spChg chg="add mod">
          <ac:chgData name="Nordstrand, Birgit Enger" userId="15ada9e1-782d-4f54-a143-ebbb252d6ab6" providerId="ADAL" clId="{E8FFE5C0-9352-4CF5-8529-0ED68B232239}" dt="2018-10-15T13:50:05.266" v="747" actId="20577"/>
          <ac:spMkLst>
            <pc:docMk/>
            <pc:sldMk cId="1864980161" sldId="380"/>
            <ac:spMk id="13" creationId="{5191EB6B-E242-4AFF-A181-0E6885887AFC}"/>
          </ac:spMkLst>
        </pc:spChg>
        <pc:spChg chg="add del mod">
          <ac:chgData name="Nordstrand, Birgit Enger" userId="15ada9e1-782d-4f54-a143-ebbb252d6ab6" providerId="ADAL" clId="{E8FFE5C0-9352-4CF5-8529-0ED68B232239}" dt="2018-10-15T13:39:06.093" v="442" actId="478"/>
          <ac:spMkLst>
            <pc:docMk/>
            <pc:sldMk cId="1864980161" sldId="380"/>
            <ac:spMk id="14" creationId="{1ABB0AF9-05DA-4DCD-A3D2-61A0CA67C530}"/>
          </ac:spMkLst>
        </pc:spChg>
        <pc:spChg chg="add del mod">
          <ac:chgData name="Nordstrand, Birgit Enger" userId="15ada9e1-782d-4f54-a143-ebbb252d6ab6" providerId="ADAL" clId="{E8FFE5C0-9352-4CF5-8529-0ED68B232239}" dt="2018-10-15T13:39:06.093" v="442" actId="478"/>
          <ac:spMkLst>
            <pc:docMk/>
            <pc:sldMk cId="1864980161" sldId="380"/>
            <ac:spMk id="15" creationId="{CFFABEF9-0ADF-4E83-88C3-E36E6EBC4C70}"/>
          </ac:spMkLst>
        </pc:spChg>
        <pc:spChg chg="add del mod">
          <ac:chgData name="Nordstrand, Birgit Enger" userId="15ada9e1-782d-4f54-a143-ebbb252d6ab6" providerId="ADAL" clId="{E8FFE5C0-9352-4CF5-8529-0ED68B232239}" dt="2018-10-15T13:39:06.093" v="442" actId="478"/>
          <ac:spMkLst>
            <pc:docMk/>
            <pc:sldMk cId="1864980161" sldId="380"/>
            <ac:spMk id="16" creationId="{2713BDB6-23A1-48A6-B37C-14963D05FCF1}"/>
          </ac:spMkLst>
        </pc:spChg>
        <pc:spChg chg="add del mod">
          <ac:chgData name="Nordstrand, Birgit Enger" userId="15ada9e1-782d-4f54-a143-ebbb252d6ab6" providerId="ADAL" clId="{E8FFE5C0-9352-4CF5-8529-0ED68B232239}" dt="2018-10-15T13:39:06.093" v="442" actId="478"/>
          <ac:spMkLst>
            <pc:docMk/>
            <pc:sldMk cId="1864980161" sldId="380"/>
            <ac:spMk id="17" creationId="{6DA6ABC5-B038-4801-A340-C9BFDA426147}"/>
          </ac:spMkLst>
        </pc:spChg>
        <pc:spChg chg="add">
          <ac:chgData name="Nordstrand, Birgit Enger" userId="15ada9e1-782d-4f54-a143-ebbb252d6ab6" providerId="ADAL" clId="{E8FFE5C0-9352-4CF5-8529-0ED68B232239}" dt="2018-10-15T13:39:06.574" v="443"/>
          <ac:spMkLst>
            <pc:docMk/>
            <pc:sldMk cId="1864980161" sldId="380"/>
            <ac:spMk id="21" creationId="{1CC60C4D-BEAC-428B-86BB-8604F95D902D}"/>
          </ac:spMkLst>
        </pc:spChg>
        <pc:spChg chg="add">
          <ac:chgData name="Nordstrand, Birgit Enger" userId="15ada9e1-782d-4f54-a143-ebbb252d6ab6" providerId="ADAL" clId="{E8FFE5C0-9352-4CF5-8529-0ED68B232239}" dt="2018-10-15T13:39:06.574" v="443"/>
          <ac:spMkLst>
            <pc:docMk/>
            <pc:sldMk cId="1864980161" sldId="380"/>
            <ac:spMk id="22" creationId="{2D1B304F-B8EF-44E5-B23E-9DA6A75299E0}"/>
          </ac:spMkLst>
        </pc:spChg>
        <pc:spChg chg="add">
          <ac:chgData name="Nordstrand, Birgit Enger" userId="15ada9e1-782d-4f54-a143-ebbb252d6ab6" providerId="ADAL" clId="{E8FFE5C0-9352-4CF5-8529-0ED68B232239}" dt="2018-10-15T13:39:06.574" v="443"/>
          <ac:spMkLst>
            <pc:docMk/>
            <pc:sldMk cId="1864980161" sldId="380"/>
            <ac:spMk id="23" creationId="{27BDCEDC-DB13-496A-9C78-46C9020C6C7F}"/>
          </ac:spMkLst>
        </pc:spChg>
        <pc:spChg chg="add">
          <ac:chgData name="Nordstrand, Birgit Enger" userId="15ada9e1-782d-4f54-a143-ebbb252d6ab6" providerId="ADAL" clId="{E8FFE5C0-9352-4CF5-8529-0ED68B232239}" dt="2018-10-15T13:39:06.574" v="443"/>
          <ac:spMkLst>
            <pc:docMk/>
            <pc:sldMk cId="1864980161" sldId="380"/>
            <ac:spMk id="24" creationId="{FB05C6A2-E338-4DFD-A390-B735B94FDFA8}"/>
          </ac:spMkLst>
        </pc:spChg>
        <pc:spChg chg="add del">
          <ac:chgData name="Nordstrand, Birgit Enger" userId="15ada9e1-782d-4f54-a143-ebbb252d6ab6" providerId="ADAL" clId="{E8FFE5C0-9352-4CF5-8529-0ED68B232239}" dt="2018-10-15T13:39:21.075" v="449" actId="478"/>
          <ac:spMkLst>
            <pc:docMk/>
            <pc:sldMk cId="1864980161" sldId="380"/>
            <ac:spMk id="27" creationId="{65F8E10B-98CE-4DA8-8AB3-86D4081B7AC7}"/>
          </ac:spMkLst>
        </pc:spChg>
        <pc:spChg chg="add del">
          <ac:chgData name="Nordstrand, Birgit Enger" userId="15ada9e1-782d-4f54-a143-ebbb252d6ab6" providerId="ADAL" clId="{E8FFE5C0-9352-4CF5-8529-0ED68B232239}" dt="2018-10-15T13:39:23.437" v="450" actId="478"/>
          <ac:spMkLst>
            <pc:docMk/>
            <pc:sldMk cId="1864980161" sldId="380"/>
            <ac:spMk id="28" creationId="{D3DE02A5-5A41-4673-9729-F8C447F1423E}"/>
          </ac:spMkLst>
        </pc:spChg>
        <pc:spChg chg="add del">
          <ac:chgData name="Nordstrand, Birgit Enger" userId="15ada9e1-782d-4f54-a143-ebbb252d6ab6" providerId="ADAL" clId="{E8FFE5C0-9352-4CF5-8529-0ED68B232239}" dt="2018-10-15T13:39:25.040" v="451" actId="478"/>
          <ac:spMkLst>
            <pc:docMk/>
            <pc:sldMk cId="1864980161" sldId="380"/>
            <ac:spMk id="29" creationId="{47F279B2-0D02-4390-948E-19493F3F2A16}"/>
          </ac:spMkLst>
        </pc:spChg>
        <pc:spChg chg="add del">
          <ac:chgData name="Nordstrand, Birgit Enger" userId="15ada9e1-782d-4f54-a143-ebbb252d6ab6" providerId="ADAL" clId="{E8FFE5C0-9352-4CF5-8529-0ED68B232239}" dt="2018-10-15T13:39:18.732" v="448" actId="478"/>
          <ac:spMkLst>
            <pc:docMk/>
            <pc:sldMk cId="1864980161" sldId="380"/>
            <ac:spMk id="30" creationId="{EDFBFA63-A02E-4B71-8A7F-61DE20742232}"/>
          </ac:spMkLst>
        </pc:spChg>
        <pc:spChg chg="add del">
          <ac:chgData name="Nordstrand, Birgit Enger" userId="15ada9e1-782d-4f54-a143-ebbb252d6ab6" providerId="ADAL" clId="{E8FFE5C0-9352-4CF5-8529-0ED68B232239}" dt="2018-10-15T13:39:13.376" v="444" actId="478"/>
          <ac:spMkLst>
            <pc:docMk/>
            <pc:sldMk cId="1864980161" sldId="380"/>
            <ac:spMk id="31" creationId="{1EC1A65E-FE09-4DA8-836E-19153A0C6B9B}"/>
          </ac:spMkLst>
        </pc:spChg>
        <pc:spChg chg="add del">
          <ac:chgData name="Nordstrand, Birgit Enger" userId="15ada9e1-782d-4f54-a143-ebbb252d6ab6" providerId="ADAL" clId="{E8FFE5C0-9352-4CF5-8529-0ED68B232239}" dt="2018-10-15T13:39:17.321" v="447" actId="478"/>
          <ac:spMkLst>
            <pc:docMk/>
            <pc:sldMk cId="1864980161" sldId="380"/>
            <ac:spMk id="32" creationId="{EF0B6F93-C808-4805-A3EA-09E7252B5663}"/>
          </ac:spMkLst>
        </pc:spChg>
        <pc:spChg chg="add del">
          <ac:chgData name="Nordstrand, Birgit Enger" userId="15ada9e1-782d-4f54-a143-ebbb252d6ab6" providerId="ADAL" clId="{E8FFE5C0-9352-4CF5-8529-0ED68B232239}" dt="2018-10-15T13:39:15.207" v="445" actId="478"/>
          <ac:spMkLst>
            <pc:docMk/>
            <pc:sldMk cId="1864980161" sldId="380"/>
            <ac:spMk id="33" creationId="{B386F3A6-7352-4F80-9BED-228C2F9A0759}"/>
          </ac:spMkLst>
        </pc:spChg>
        <pc:spChg chg="add del">
          <ac:chgData name="Nordstrand, Birgit Enger" userId="15ada9e1-782d-4f54-a143-ebbb252d6ab6" providerId="ADAL" clId="{E8FFE5C0-9352-4CF5-8529-0ED68B232239}" dt="2018-10-15T13:39:16.223" v="446" actId="478"/>
          <ac:spMkLst>
            <pc:docMk/>
            <pc:sldMk cId="1864980161" sldId="380"/>
            <ac:spMk id="34" creationId="{2EB1F895-B5C9-4B48-8E6A-335615EA54EB}"/>
          </ac:spMkLst>
        </pc:spChg>
        <pc:graphicFrameChg chg="del mod modGraphic">
          <ac:chgData name="Nordstrand, Birgit Enger" userId="15ada9e1-782d-4f54-a143-ebbb252d6ab6" providerId="ADAL" clId="{E8FFE5C0-9352-4CF5-8529-0ED68B232239}" dt="2018-10-15T13:39:06.093" v="442" actId="478"/>
          <ac:graphicFrameMkLst>
            <pc:docMk/>
            <pc:sldMk cId="1864980161" sldId="380"/>
            <ac:graphicFrameMk id="6" creationId="{00000000-0000-0000-0000-000000000000}"/>
          </ac:graphicFrameMkLst>
        </pc:graphicFrameChg>
        <pc:graphicFrameChg chg="add modGraphic">
          <ac:chgData name="Nordstrand, Birgit Enger" userId="15ada9e1-782d-4f54-a143-ebbb252d6ab6" providerId="ADAL" clId="{E8FFE5C0-9352-4CF5-8529-0ED68B232239}" dt="2018-10-15T13:39:35.729" v="455" actId="403"/>
          <ac:graphicFrameMkLst>
            <pc:docMk/>
            <pc:sldMk cId="1864980161" sldId="380"/>
            <ac:graphicFrameMk id="18" creationId="{D8CC6D0E-D145-4E8D-BFE6-3D837421F85A}"/>
          </ac:graphicFrameMkLst>
        </pc:graphicFrameChg>
        <pc:cxnChg chg="add del mod">
          <ac:chgData name="Nordstrand, Birgit Enger" userId="15ada9e1-782d-4f54-a143-ebbb252d6ab6" providerId="ADAL" clId="{E8FFE5C0-9352-4CF5-8529-0ED68B232239}" dt="2018-10-15T13:39:06.093" v="442" actId="478"/>
          <ac:cxnSpMkLst>
            <pc:docMk/>
            <pc:sldMk cId="1864980161" sldId="380"/>
            <ac:cxnSpMk id="10" creationId="{9B670A94-0E31-49A7-8B94-B2732530C4C0}"/>
          </ac:cxnSpMkLst>
        </pc:cxnChg>
        <pc:cxnChg chg="add del mod">
          <ac:chgData name="Nordstrand, Birgit Enger" userId="15ada9e1-782d-4f54-a143-ebbb252d6ab6" providerId="ADAL" clId="{E8FFE5C0-9352-4CF5-8529-0ED68B232239}" dt="2018-10-15T13:39:06.093" v="442" actId="478"/>
          <ac:cxnSpMkLst>
            <pc:docMk/>
            <pc:sldMk cId="1864980161" sldId="380"/>
            <ac:cxnSpMk id="11" creationId="{1D589C5C-8367-486D-BD69-4228EC074A44}"/>
          </ac:cxnSpMkLst>
        </pc:cxnChg>
        <pc:cxnChg chg="add">
          <ac:chgData name="Nordstrand, Birgit Enger" userId="15ada9e1-782d-4f54-a143-ebbb252d6ab6" providerId="ADAL" clId="{E8FFE5C0-9352-4CF5-8529-0ED68B232239}" dt="2018-10-15T13:39:06.574" v="443"/>
          <ac:cxnSpMkLst>
            <pc:docMk/>
            <pc:sldMk cId="1864980161" sldId="380"/>
            <ac:cxnSpMk id="19" creationId="{4B6F9265-FBAD-4A43-8EE1-489F3AC6BAAF}"/>
          </ac:cxnSpMkLst>
        </pc:cxnChg>
        <pc:cxnChg chg="add">
          <ac:chgData name="Nordstrand, Birgit Enger" userId="15ada9e1-782d-4f54-a143-ebbb252d6ab6" providerId="ADAL" clId="{E8FFE5C0-9352-4CF5-8529-0ED68B232239}" dt="2018-10-15T13:39:06.574" v="443"/>
          <ac:cxnSpMkLst>
            <pc:docMk/>
            <pc:sldMk cId="1864980161" sldId="380"/>
            <ac:cxnSpMk id="20" creationId="{D97838B8-402C-440F-BBE5-0C230B02FDDF}"/>
          </ac:cxnSpMkLst>
        </pc:cxnChg>
        <pc:cxnChg chg="add del">
          <ac:chgData name="Nordstrand, Birgit Enger" userId="15ada9e1-782d-4f54-a143-ebbb252d6ab6" providerId="ADAL" clId="{E8FFE5C0-9352-4CF5-8529-0ED68B232239}" dt="2018-10-15T13:39:28.766" v="453" actId="478"/>
          <ac:cxnSpMkLst>
            <pc:docMk/>
            <pc:sldMk cId="1864980161" sldId="380"/>
            <ac:cxnSpMk id="25" creationId="{1810D93F-4349-41F0-9A59-380821D4CCF6}"/>
          </ac:cxnSpMkLst>
        </pc:cxnChg>
        <pc:cxnChg chg="add del">
          <ac:chgData name="Nordstrand, Birgit Enger" userId="15ada9e1-782d-4f54-a143-ebbb252d6ab6" providerId="ADAL" clId="{E8FFE5C0-9352-4CF5-8529-0ED68B232239}" dt="2018-10-15T13:39:27.191" v="452" actId="478"/>
          <ac:cxnSpMkLst>
            <pc:docMk/>
            <pc:sldMk cId="1864980161" sldId="380"/>
            <ac:cxnSpMk id="26" creationId="{0E9BDD47-32AC-486C-8014-EA1DE658069E}"/>
          </ac:cxnSpMkLst>
        </pc:cxnChg>
      </pc:sldChg>
      <pc:sldChg chg="addSp delSp modSp add">
        <pc:chgData name="Nordstrand, Birgit Enger" userId="15ada9e1-782d-4f54-a143-ebbb252d6ab6" providerId="ADAL" clId="{E8FFE5C0-9352-4CF5-8529-0ED68B232239}" dt="2018-10-25T08:49:55.418" v="762" actId="20577"/>
        <pc:sldMkLst>
          <pc:docMk/>
          <pc:sldMk cId="615096256" sldId="444"/>
        </pc:sldMkLst>
        <pc:spChg chg="mod">
          <ac:chgData name="Nordstrand, Birgit Enger" userId="15ada9e1-782d-4f54-a143-ebbb252d6ab6" providerId="ADAL" clId="{E8FFE5C0-9352-4CF5-8529-0ED68B232239}" dt="2018-10-25T08:49:55.418" v="762" actId="20577"/>
          <ac:spMkLst>
            <pc:docMk/>
            <pc:sldMk cId="615096256" sldId="444"/>
            <ac:spMk id="2" creationId="{00000000-0000-0000-0000-000000000000}"/>
          </ac:spMkLst>
        </pc:spChg>
        <pc:spChg chg="del">
          <ac:chgData name="Nordstrand, Birgit Enger" userId="15ada9e1-782d-4f54-a143-ebbb252d6ab6" providerId="ADAL" clId="{E8FFE5C0-9352-4CF5-8529-0ED68B232239}" dt="2018-10-15T13:38:41.035" v="440" actId="478"/>
          <ac:spMkLst>
            <pc:docMk/>
            <pc:sldMk cId="615096256" sldId="444"/>
            <ac:spMk id="12" creationId="{7FC8E863-4D39-40C5-8E58-8EDDECB08814}"/>
          </ac:spMkLst>
        </pc:spChg>
        <pc:spChg chg="del">
          <ac:chgData name="Nordstrand, Birgit Enger" userId="15ada9e1-782d-4f54-a143-ebbb252d6ab6" providerId="ADAL" clId="{E8FFE5C0-9352-4CF5-8529-0ED68B232239}" dt="2018-10-15T13:38:33.184" v="438" actId="478"/>
          <ac:spMkLst>
            <pc:docMk/>
            <pc:sldMk cId="615096256" sldId="444"/>
            <ac:spMk id="13" creationId="{5191EB6B-E242-4AFF-A181-0E6885887AFC}"/>
          </ac:spMkLst>
        </pc:spChg>
        <pc:spChg chg="add mod">
          <ac:chgData name="Nordstrand, Birgit Enger" userId="15ada9e1-782d-4f54-a143-ebbb252d6ab6" providerId="ADAL" clId="{E8FFE5C0-9352-4CF5-8529-0ED68B232239}" dt="2018-10-15T11:36:18.026" v="306" actId="1076"/>
          <ac:spMkLst>
            <pc:docMk/>
            <pc:sldMk cId="615096256" sldId="444"/>
            <ac:spMk id="21" creationId="{9BD6AD7D-141A-46B3-8C1D-DABE304016B6}"/>
          </ac:spMkLst>
        </pc:spChg>
        <pc:spChg chg="add mod">
          <ac:chgData name="Nordstrand, Birgit Enger" userId="15ada9e1-782d-4f54-a143-ebbb252d6ab6" providerId="ADAL" clId="{E8FFE5C0-9352-4CF5-8529-0ED68B232239}" dt="2018-10-15T11:36:22.549" v="307" actId="1076"/>
          <ac:spMkLst>
            <pc:docMk/>
            <pc:sldMk cId="615096256" sldId="444"/>
            <ac:spMk id="22" creationId="{DFA8A94E-264F-4779-AC8A-9E26CE053B3B}"/>
          </ac:spMkLst>
        </pc:spChg>
        <pc:spChg chg="add mod">
          <ac:chgData name="Nordstrand, Birgit Enger" userId="15ada9e1-782d-4f54-a143-ebbb252d6ab6" providerId="ADAL" clId="{E8FFE5C0-9352-4CF5-8529-0ED68B232239}" dt="2018-10-15T11:34:56.401" v="289" actId="113"/>
          <ac:spMkLst>
            <pc:docMk/>
            <pc:sldMk cId="615096256" sldId="444"/>
            <ac:spMk id="23" creationId="{7B4C62FC-5CB5-4997-8846-5F7B75632CD9}"/>
          </ac:spMkLst>
        </pc:spChg>
        <pc:spChg chg="add mod">
          <ac:chgData name="Nordstrand, Birgit Enger" userId="15ada9e1-782d-4f54-a143-ebbb252d6ab6" providerId="ADAL" clId="{E8FFE5C0-9352-4CF5-8529-0ED68B232239}" dt="2018-10-15T13:36:02.491" v="423" actId="1076"/>
          <ac:spMkLst>
            <pc:docMk/>
            <pc:sldMk cId="615096256" sldId="444"/>
            <ac:spMk id="24" creationId="{55174831-291B-49D4-9B94-F4159A9D37EB}"/>
          </ac:spMkLst>
        </pc:spChg>
        <pc:spChg chg="add mod">
          <ac:chgData name="Nordstrand, Birgit Enger" userId="15ada9e1-782d-4f54-a143-ebbb252d6ab6" providerId="ADAL" clId="{E8FFE5C0-9352-4CF5-8529-0ED68B232239}" dt="2018-10-15T13:36:28.663" v="426" actId="1076"/>
          <ac:spMkLst>
            <pc:docMk/>
            <pc:sldMk cId="615096256" sldId="444"/>
            <ac:spMk id="25" creationId="{8F81F04E-5146-404E-B80E-55E0702DE61A}"/>
          </ac:spMkLst>
        </pc:spChg>
        <pc:spChg chg="add mod">
          <ac:chgData name="Nordstrand, Birgit Enger" userId="15ada9e1-782d-4f54-a143-ebbb252d6ab6" providerId="ADAL" clId="{E8FFE5C0-9352-4CF5-8529-0ED68B232239}" dt="2018-10-15T13:36:21.179" v="425" actId="1076"/>
          <ac:spMkLst>
            <pc:docMk/>
            <pc:sldMk cId="615096256" sldId="444"/>
            <ac:spMk id="26" creationId="{B08FF728-14E7-482A-871E-0D508261A7E7}"/>
          </ac:spMkLst>
        </pc:spChg>
        <pc:spChg chg="add mod">
          <ac:chgData name="Nordstrand, Birgit Enger" userId="15ada9e1-782d-4f54-a143-ebbb252d6ab6" providerId="ADAL" clId="{E8FFE5C0-9352-4CF5-8529-0ED68B232239}" dt="2018-10-15T13:35:35.248" v="421" actId="1076"/>
          <ac:spMkLst>
            <pc:docMk/>
            <pc:sldMk cId="615096256" sldId="444"/>
            <ac:spMk id="27" creationId="{DED6EA2E-A918-4821-948A-2AA18CF0E87A}"/>
          </ac:spMkLst>
        </pc:spChg>
        <pc:spChg chg="add mod">
          <ac:chgData name="Nordstrand, Birgit Enger" userId="15ada9e1-782d-4f54-a143-ebbb252d6ab6" providerId="ADAL" clId="{E8FFE5C0-9352-4CF5-8529-0ED68B232239}" dt="2018-10-15T13:37:03.429" v="435" actId="1076"/>
          <ac:spMkLst>
            <pc:docMk/>
            <pc:sldMk cId="615096256" sldId="444"/>
            <ac:spMk id="28" creationId="{28523389-F23F-4275-A537-F9BD3EF939A9}"/>
          </ac:spMkLst>
        </pc:spChg>
        <pc:spChg chg="add mod">
          <ac:chgData name="Nordstrand, Birgit Enger" userId="15ada9e1-782d-4f54-a143-ebbb252d6ab6" providerId="ADAL" clId="{E8FFE5C0-9352-4CF5-8529-0ED68B232239}" dt="2018-10-15T13:50:19.019" v="748"/>
          <ac:spMkLst>
            <pc:docMk/>
            <pc:sldMk cId="615096256" sldId="444"/>
            <ac:spMk id="29" creationId="{69B2B40D-97BB-4D43-B23B-AF8F3EFF53AA}"/>
          </ac:spMkLst>
        </pc:spChg>
        <pc:spChg chg="add del">
          <ac:chgData name="Nordstrand, Birgit Enger" userId="15ada9e1-782d-4f54-a143-ebbb252d6ab6" providerId="ADAL" clId="{E8FFE5C0-9352-4CF5-8529-0ED68B232239}" dt="2018-10-15T13:50:33.443" v="749" actId="478"/>
          <ac:spMkLst>
            <pc:docMk/>
            <pc:sldMk cId="615096256" sldId="444"/>
            <ac:spMk id="30" creationId="{26910392-93FD-4D6C-9584-E54DC517985D}"/>
          </ac:spMkLst>
        </pc:spChg>
        <pc:spChg chg="add">
          <ac:chgData name="Nordstrand, Birgit Enger" userId="15ada9e1-782d-4f54-a143-ebbb252d6ab6" providerId="ADAL" clId="{E8FFE5C0-9352-4CF5-8529-0ED68B232239}" dt="2018-10-15T13:50:33.858" v="750"/>
          <ac:spMkLst>
            <pc:docMk/>
            <pc:sldMk cId="615096256" sldId="444"/>
            <ac:spMk id="31" creationId="{C573EB63-A904-4DD3-B1FA-8109057D1815}"/>
          </ac:spMkLst>
        </pc:spChg>
        <pc:graphicFrameChg chg="mod modGraphic">
          <ac:chgData name="Nordstrand, Birgit Enger" userId="15ada9e1-782d-4f54-a143-ebbb252d6ab6" providerId="ADAL" clId="{E8FFE5C0-9352-4CF5-8529-0ED68B232239}" dt="2018-10-15T11:36:04.348" v="303" actId="1076"/>
          <ac:graphicFrameMkLst>
            <pc:docMk/>
            <pc:sldMk cId="615096256" sldId="444"/>
            <ac:graphicFrameMk id="6" creationId="{00000000-0000-0000-0000-000000000000}"/>
          </ac:graphicFrameMkLst>
        </pc:graphicFrameChg>
        <pc:cxnChg chg="add mod">
          <ac:chgData name="Nordstrand, Birgit Enger" userId="15ada9e1-782d-4f54-a143-ebbb252d6ab6" providerId="ADAL" clId="{E8FFE5C0-9352-4CF5-8529-0ED68B232239}" dt="2018-10-15T11:35:52.784" v="299" actId="14100"/>
          <ac:cxnSpMkLst>
            <pc:docMk/>
            <pc:sldMk cId="615096256" sldId="444"/>
            <ac:cxnSpMk id="18" creationId="{ACCA797C-3850-41FD-A225-10D7D320985C}"/>
          </ac:cxnSpMkLst>
        </pc:cxnChg>
        <pc:cxnChg chg="add mod">
          <ac:chgData name="Nordstrand, Birgit Enger" userId="15ada9e1-782d-4f54-a143-ebbb252d6ab6" providerId="ADAL" clId="{E8FFE5C0-9352-4CF5-8529-0ED68B232239}" dt="2018-10-15T11:34:44.166" v="285" actId="1076"/>
          <ac:cxnSpMkLst>
            <pc:docMk/>
            <pc:sldMk cId="615096256" sldId="444"/>
            <ac:cxnSpMk id="19" creationId="{12259FC2-3E16-4FB4-9047-2932B88F897E}"/>
          </ac:cxnSpMkLst>
        </pc:cxnChg>
        <pc:cxnChg chg="add del mod">
          <ac:chgData name="Nordstrand, Birgit Enger" userId="15ada9e1-782d-4f54-a143-ebbb252d6ab6" providerId="ADAL" clId="{E8FFE5C0-9352-4CF5-8529-0ED68B232239}" dt="2018-10-15T11:34:21.725" v="281" actId="478"/>
          <ac:cxnSpMkLst>
            <pc:docMk/>
            <pc:sldMk cId="615096256" sldId="444"/>
            <ac:cxnSpMk id="20" creationId="{C37E806C-1027-4DBB-BF8A-DDBBBCF6BDD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7752E-EE1A-4FC9-8093-577FC82037AF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FF70-6751-495E-8C6B-B71CFE545D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83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Mulighetsanalyse viser hvilke kategorier</a:t>
            </a:r>
            <a:r>
              <a:rPr lang="nb-NO" baseline="0" dirty="0"/>
              <a:t> som er viktige i forhold til nytte og enkelhet mens ….</a:t>
            </a:r>
            <a:endParaRPr lang="nb-NO" dirty="0"/>
          </a:p>
          <a:p>
            <a:r>
              <a:rPr lang="nb-NO" dirty="0" err="1"/>
              <a:t>Kraljic</a:t>
            </a:r>
            <a:r>
              <a:rPr lang="nb-NO" dirty="0"/>
              <a:t> sier noe om hvilke tiltak du kan benytte.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Ulike analyser på kategorinivå</a:t>
            </a:r>
          </a:p>
          <a:p>
            <a:r>
              <a:rPr lang="nb-NO" dirty="0"/>
              <a:t>Velger kategori</a:t>
            </a: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Kategoristyring: strategisk tilnærming til økt effektivitet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2014-10-08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Kursfoiler Harstad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503332-BC3A-448E-87AB-E6FCBFB80EA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85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Mulighetsanalyse viser hvilke kategorier</a:t>
            </a:r>
            <a:r>
              <a:rPr lang="nb-NO" baseline="0" dirty="0"/>
              <a:t> som er viktige i forhold til nytte og enkelhet mens ….</a:t>
            </a:r>
            <a:endParaRPr lang="nb-NO" dirty="0"/>
          </a:p>
          <a:p>
            <a:r>
              <a:rPr lang="nb-NO" dirty="0" err="1"/>
              <a:t>Kraljic</a:t>
            </a:r>
            <a:r>
              <a:rPr lang="nb-NO" dirty="0"/>
              <a:t> sier noe om hvilke tiltak du kan benytte.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Ulike analyser på kategorinivå</a:t>
            </a:r>
          </a:p>
          <a:p>
            <a:r>
              <a:rPr lang="nb-NO" dirty="0"/>
              <a:t>Velger kategori</a:t>
            </a: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Kategoristyring: strategisk tilnærming til økt effektivitet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2014-10-08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Kursfoiler Harstad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503332-BC3A-448E-87AB-E6FCBFB80EA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94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4v"/><Relationship Id="rId1" Type="http://schemas.microsoft.com/office/2007/relationships/media" Target="../media/media4.m4v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78"/>
            <a:ext cx="16251060" cy="91412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nd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tx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6" r:id="rId7"/>
    <p:sldLayoutId id="2147483707" r:id="rId8"/>
    <p:sldLayoutId id="2147483708" r:id="rId9"/>
    <p:sldLayoutId id="2147483709" r:id="rId10"/>
    <p:sldLayoutId id="2147483650" r:id="rId11"/>
    <p:sldLayoutId id="2147483670" r:id="rId12"/>
    <p:sldLayoutId id="2147483657" r:id="rId13"/>
    <p:sldLayoutId id="2147483656" r:id="rId14"/>
    <p:sldLayoutId id="2147483669" r:id="rId15"/>
    <p:sldLayoutId id="2147483658" r:id="rId16"/>
    <p:sldLayoutId id="2147483659" r:id="rId17"/>
    <p:sldLayoutId id="214748365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52" r:id="rId24"/>
    <p:sldLayoutId id="2147483653" r:id="rId25"/>
    <p:sldLayoutId id="2147483671" r:id="rId26"/>
    <p:sldLayoutId id="2147483654" r:id="rId27"/>
    <p:sldLayoutId id="2147483655" r:id="rId28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56B05F1-415C-477E-83BE-7487CFADD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Prioritering av kategorier - mulighetsanalyse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Verktøy for å prioritere kategorier i tid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FC8E863-4D39-40C5-8E58-8EDDECB08814}"/>
              </a:ext>
            </a:extLst>
          </p:cNvPr>
          <p:cNvSpPr txBox="1"/>
          <p:nvPr/>
        </p:nvSpPr>
        <p:spPr>
          <a:xfrm>
            <a:off x="6189850" y="6961183"/>
            <a:ext cx="6821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Kompleksitet i implementering</a:t>
            </a:r>
          </a:p>
          <a:p>
            <a:r>
              <a:rPr lang="nb-NO" sz="2000" dirty="0"/>
              <a:t>F.eks.: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nb-NO" sz="2000" dirty="0"/>
              <a:t>Hvor enkelt vil det være å implementere endringen i organisasjonen?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Hvor enkelt vil det være å endre leverandør i markedet?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191EB6B-E242-4AFF-A181-0E6885887AFC}"/>
              </a:ext>
            </a:extLst>
          </p:cNvPr>
          <p:cNvSpPr txBox="1"/>
          <p:nvPr/>
        </p:nvSpPr>
        <p:spPr>
          <a:xfrm>
            <a:off x="532915" y="2471224"/>
            <a:ext cx="40604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Potensiale for besparelse</a:t>
            </a:r>
          </a:p>
          <a:p>
            <a:r>
              <a:rPr lang="nb-NO" sz="2000" dirty="0"/>
              <a:t>F.eks.: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b-NO" sz="2000" dirty="0"/>
              <a:t>Potensiale for kostnadsbesparelser: 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Pris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Effektivisering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Redusert risiko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Verdikjedeoptimalisering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Bytte skreddersydde løsninger til hyllevare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Samle volum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8CC6D0E-D145-4E8D-BFE6-3D837421F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26875"/>
              </p:ext>
            </p:extLst>
          </p:nvPr>
        </p:nvGraphicFramePr>
        <p:xfrm>
          <a:off x="5009906" y="2152671"/>
          <a:ext cx="8127206" cy="421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9793"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Bør gjøres, men senere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Prioriteres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793"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Unngå nå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Quick</a:t>
                      </a:r>
                      <a:r>
                        <a:rPr lang="nb-NO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2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wins</a:t>
                      </a:r>
                      <a:r>
                        <a:rPr lang="nb-NO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nb-NO" sz="2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lavthengende</a:t>
                      </a:r>
                      <a:r>
                        <a:rPr lang="nb-NO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frukt)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Rett pil 4">
            <a:extLst>
              <a:ext uri="{FF2B5EF4-FFF2-40B4-BE49-F238E27FC236}">
                <a16:creationId xmlns:a16="http://schemas.microsoft.com/office/drawing/2014/main" id="{4B6F9265-FBAD-4A43-8EE1-489F3AC6BAAF}"/>
              </a:ext>
            </a:extLst>
          </p:cNvPr>
          <p:cNvCxnSpPr>
            <a:cxnSpLocks/>
          </p:cNvCxnSpPr>
          <p:nvPr/>
        </p:nvCxnSpPr>
        <p:spPr>
          <a:xfrm flipV="1">
            <a:off x="4830981" y="6555097"/>
            <a:ext cx="9117930" cy="541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29">
            <a:extLst>
              <a:ext uri="{FF2B5EF4-FFF2-40B4-BE49-F238E27FC236}">
                <a16:creationId xmlns:a16="http://schemas.microsoft.com/office/drawing/2014/main" id="{D97838B8-402C-440F-BBE5-0C230B02FDDF}"/>
              </a:ext>
            </a:extLst>
          </p:cNvPr>
          <p:cNvCxnSpPr>
            <a:cxnSpLocks/>
          </p:cNvCxnSpPr>
          <p:nvPr/>
        </p:nvCxnSpPr>
        <p:spPr>
          <a:xfrm flipH="1" flipV="1">
            <a:off x="4830981" y="1505504"/>
            <a:ext cx="13546" cy="504959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CC60C4D-BEAC-428B-86BB-8604F95D902D}"/>
              </a:ext>
            </a:extLst>
          </p:cNvPr>
          <p:cNvSpPr txBox="1"/>
          <p:nvPr/>
        </p:nvSpPr>
        <p:spPr>
          <a:xfrm>
            <a:off x="4627575" y="6564512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Høy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D1B304F-B8EF-44E5-B23E-9DA6A75299E0}"/>
              </a:ext>
            </a:extLst>
          </p:cNvPr>
          <p:cNvSpPr txBox="1"/>
          <p:nvPr/>
        </p:nvSpPr>
        <p:spPr>
          <a:xfrm>
            <a:off x="12878626" y="6564512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Lav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7BDCEDC-DB13-496A-9C78-46C9020C6C7F}"/>
              </a:ext>
            </a:extLst>
          </p:cNvPr>
          <p:cNvSpPr txBox="1"/>
          <p:nvPr/>
        </p:nvSpPr>
        <p:spPr>
          <a:xfrm>
            <a:off x="3754710" y="1292329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Høy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B05C6A2-E338-4DFD-A390-B735B94FDFA8}"/>
              </a:ext>
            </a:extLst>
          </p:cNvPr>
          <p:cNvSpPr txBox="1"/>
          <p:nvPr/>
        </p:nvSpPr>
        <p:spPr>
          <a:xfrm>
            <a:off x="3754710" y="6093432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Lav</a:t>
            </a:r>
          </a:p>
        </p:txBody>
      </p:sp>
    </p:spTree>
    <p:extLst>
      <p:ext uri="{BB962C8B-B14F-4D97-AF65-F5344CB8AC3E}">
        <p14:creationId xmlns:p14="http://schemas.microsoft.com/office/powerpoint/2010/main" val="186498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Verktøy for å prioritere kategorier i tid</a:t>
            </a:r>
            <a:endParaRPr lang="nb-NO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92470"/>
              </p:ext>
            </p:extLst>
          </p:nvPr>
        </p:nvGraphicFramePr>
        <p:xfrm>
          <a:off x="5009906" y="2152671"/>
          <a:ext cx="8127206" cy="421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9793"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Bør gjøres, men senere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Prioriteres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793"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Unngå nå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Quick</a:t>
                      </a:r>
                      <a:r>
                        <a:rPr lang="nb-NO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wins</a:t>
                      </a:r>
                      <a:r>
                        <a:rPr lang="nb-NO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nb-NO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lavthengende</a:t>
                      </a:r>
                      <a:r>
                        <a:rPr lang="nb-NO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frukt)</a:t>
                      </a:r>
                    </a:p>
                  </a:txBody>
                  <a:tcPr marL="121908" marR="121908" marT="60954" marB="60954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Rett pil 4">
            <a:extLst>
              <a:ext uri="{FF2B5EF4-FFF2-40B4-BE49-F238E27FC236}">
                <a16:creationId xmlns:a16="http://schemas.microsoft.com/office/drawing/2014/main" id="{9B670A94-0E31-49A7-8B94-B2732530C4C0}"/>
              </a:ext>
            </a:extLst>
          </p:cNvPr>
          <p:cNvCxnSpPr>
            <a:cxnSpLocks/>
          </p:cNvCxnSpPr>
          <p:nvPr/>
        </p:nvCxnSpPr>
        <p:spPr>
          <a:xfrm flipV="1">
            <a:off x="4830981" y="6555097"/>
            <a:ext cx="9117930" cy="541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29">
            <a:extLst>
              <a:ext uri="{FF2B5EF4-FFF2-40B4-BE49-F238E27FC236}">
                <a16:creationId xmlns:a16="http://schemas.microsoft.com/office/drawing/2014/main" id="{1D589C5C-8367-486D-BD69-4228EC074A44}"/>
              </a:ext>
            </a:extLst>
          </p:cNvPr>
          <p:cNvCxnSpPr>
            <a:cxnSpLocks/>
          </p:cNvCxnSpPr>
          <p:nvPr/>
        </p:nvCxnSpPr>
        <p:spPr>
          <a:xfrm flipH="1" flipV="1">
            <a:off x="4830981" y="1505504"/>
            <a:ext cx="13546" cy="504959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ABB0AF9-05DA-4DCD-A3D2-61A0CA67C530}"/>
              </a:ext>
            </a:extLst>
          </p:cNvPr>
          <p:cNvSpPr txBox="1"/>
          <p:nvPr/>
        </p:nvSpPr>
        <p:spPr>
          <a:xfrm>
            <a:off x="4627575" y="6564512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Høy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FFABEF9-0ADF-4E83-88C3-E36E6EBC4C70}"/>
              </a:ext>
            </a:extLst>
          </p:cNvPr>
          <p:cNvSpPr txBox="1"/>
          <p:nvPr/>
        </p:nvSpPr>
        <p:spPr>
          <a:xfrm>
            <a:off x="12878626" y="6564512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Lav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713BDB6-23A1-48A6-B37C-14963D05FCF1}"/>
              </a:ext>
            </a:extLst>
          </p:cNvPr>
          <p:cNvSpPr txBox="1"/>
          <p:nvPr/>
        </p:nvSpPr>
        <p:spPr>
          <a:xfrm>
            <a:off x="3754710" y="1292329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Høy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DA6ABC5-B038-4801-A340-C9BFDA426147}"/>
              </a:ext>
            </a:extLst>
          </p:cNvPr>
          <p:cNvSpPr txBox="1"/>
          <p:nvPr/>
        </p:nvSpPr>
        <p:spPr>
          <a:xfrm>
            <a:off x="3754710" y="6093432"/>
            <a:ext cx="13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Lav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ACCA797C-3850-41FD-A225-10D7D320985C}"/>
              </a:ext>
            </a:extLst>
          </p:cNvPr>
          <p:cNvCxnSpPr>
            <a:cxnSpLocks/>
          </p:cNvCxnSpPr>
          <p:nvPr/>
        </p:nvCxnSpPr>
        <p:spPr>
          <a:xfrm>
            <a:off x="4844527" y="3060756"/>
            <a:ext cx="4846011" cy="3503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12259FC2-3E16-4FB4-9047-2932B88F897E}"/>
              </a:ext>
            </a:extLst>
          </p:cNvPr>
          <p:cNvCxnSpPr>
            <a:cxnSpLocks/>
          </p:cNvCxnSpPr>
          <p:nvPr/>
        </p:nvCxnSpPr>
        <p:spPr>
          <a:xfrm>
            <a:off x="7920608" y="2174760"/>
            <a:ext cx="5854205" cy="43711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BD6AD7D-141A-46B3-8C1D-DABE304016B6}"/>
              </a:ext>
            </a:extLst>
          </p:cNvPr>
          <p:cNvSpPr txBox="1"/>
          <p:nvPr/>
        </p:nvSpPr>
        <p:spPr>
          <a:xfrm>
            <a:off x="5014461" y="4179864"/>
            <a:ext cx="1645290" cy="55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18" b="1" dirty="0">
                <a:solidFill>
                  <a:schemeClr val="accent1">
                    <a:lumMod val="50000"/>
                  </a:schemeClr>
                </a:solidFill>
              </a:rPr>
              <a:t>Fase III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FA8A94E-264F-4779-AC8A-9E26CE053B3B}"/>
              </a:ext>
            </a:extLst>
          </p:cNvPr>
          <p:cNvSpPr txBox="1"/>
          <p:nvPr/>
        </p:nvSpPr>
        <p:spPr>
          <a:xfrm>
            <a:off x="6349280" y="2328336"/>
            <a:ext cx="1571328" cy="55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18" b="1" dirty="0">
                <a:solidFill>
                  <a:schemeClr val="accent1">
                    <a:lumMod val="50000"/>
                  </a:schemeClr>
                </a:solidFill>
              </a:rPr>
              <a:t>Fase II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7B4C62FC-5CB5-4997-8846-5F7B75632CD9}"/>
              </a:ext>
            </a:extLst>
          </p:cNvPr>
          <p:cNvSpPr txBox="1"/>
          <p:nvPr/>
        </p:nvSpPr>
        <p:spPr>
          <a:xfrm>
            <a:off x="9203008" y="2301110"/>
            <a:ext cx="1784835" cy="55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18" b="1" dirty="0">
                <a:solidFill>
                  <a:schemeClr val="bg1"/>
                </a:solidFill>
              </a:rPr>
              <a:t>Fase I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5174831-291B-49D4-9B94-F4159A9D37EB}"/>
              </a:ext>
            </a:extLst>
          </p:cNvPr>
          <p:cNvSpPr/>
          <p:nvPr/>
        </p:nvSpPr>
        <p:spPr>
          <a:xfrm>
            <a:off x="5461894" y="2703104"/>
            <a:ext cx="1137959" cy="86039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67" dirty="0"/>
              <a:t>IKT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F81F04E-5146-404E-B80E-55E0702DE61A}"/>
              </a:ext>
            </a:extLst>
          </p:cNvPr>
          <p:cNvSpPr/>
          <p:nvPr/>
        </p:nvSpPr>
        <p:spPr>
          <a:xfrm>
            <a:off x="11999310" y="5217540"/>
            <a:ext cx="962380" cy="61637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200" dirty="0"/>
              <a:t>Kontor- og </a:t>
            </a:r>
            <a:r>
              <a:rPr lang="nb-NO" sz="1200" dirty="0" err="1"/>
              <a:t>admin</a:t>
            </a:r>
            <a:r>
              <a:rPr lang="nb-NO" sz="1200" dirty="0"/>
              <a:t>. 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08FF728-14E7-482A-871E-0D508261A7E7}"/>
              </a:ext>
            </a:extLst>
          </p:cNvPr>
          <p:cNvSpPr/>
          <p:nvPr/>
        </p:nvSpPr>
        <p:spPr>
          <a:xfrm>
            <a:off x="8405071" y="4912227"/>
            <a:ext cx="1164727" cy="7596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67" dirty="0"/>
              <a:t>Eiendom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ED6EA2E-A918-4821-948A-2AA18CF0E87A}"/>
              </a:ext>
            </a:extLst>
          </p:cNvPr>
          <p:cNvSpPr/>
          <p:nvPr/>
        </p:nvSpPr>
        <p:spPr>
          <a:xfrm>
            <a:off x="9522097" y="3242675"/>
            <a:ext cx="1106929" cy="74261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67" dirty="0"/>
              <a:t>Frakt/ transport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8523389-F23F-4275-A537-F9BD3EF939A9}"/>
              </a:ext>
            </a:extLst>
          </p:cNvPr>
          <p:cNvSpPr/>
          <p:nvPr/>
        </p:nvSpPr>
        <p:spPr>
          <a:xfrm>
            <a:off x="7154311" y="3829387"/>
            <a:ext cx="1106929" cy="74261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67" dirty="0"/>
              <a:t>Reise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69B2B40D-97BB-4D43-B23B-AF8F3EFF53AA}"/>
              </a:ext>
            </a:extLst>
          </p:cNvPr>
          <p:cNvSpPr txBox="1"/>
          <p:nvPr/>
        </p:nvSpPr>
        <p:spPr>
          <a:xfrm>
            <a:off x="532915" y="2471224"/>
            <a:ext cx="4060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Potensiale for besparelse</a:t>
            </a:r>
          </a:p>
          <a:p>
            <a:r>
              <a:rPr lang="nb-NO" sz="2000" dirty="0"/>
              <a:t>F.eks.: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b-NO" sz="2000" dirty="0"/>
              <a:t>Potensiale for kostnadsbesparelser: 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Pris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Effektivisering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Redusert risiko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Verdikjedeoptimalisering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Bytte skreddersydde løsninger til hyllevare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2000" dirty="0"/>
              <a:t>Samle volum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C573EB63-A904-4DD3-B1FA-8109057D1815}"/>
              </a:ext>
            </a:extLst>
          </p:cNvPr>
          <p:cNvSpPr txBox="1"/>
          <p:nvPr/>
        </p:nvSpPr>
        <p:spPr>
          <a:xfrm>
            <a:off x="6189850" y="6961183"/>
            <a:ext cx="6821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Kompleksitet i implementering</a:t>
            </a:r>
          </a:p>
          <a:p>
            <a:r>
              <a:rPr lang="nb-NO" sz="2000" dirty="0"/>
              <a:t>F.eks.: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nb-NO" sz="2000" dirty="0"/>
              <a:t>Hvor enkelt vil det være å implementere endringen i organisasjonen?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Hvor enkelt vil det være å endre leverandør i markedet?</a:t>
            </a:r>
          </a:p>
        </p:txBody>
      </p:sp>
    </p:spTree>
    <p:extLst>
      <p:ext uri="{BB962C8B-B14F-4D97-AF65-F5344CB8AC3E}">
        <p14:creationId xmlns:p14="http://schemas.microsoft.com/office/powerpoint/2010/main" val="615096256"/>
      </p:ext>
    </p:extLst>
  </p:cSld>
  <p:clrMapOvr>
    <a:masterClrMapping/>
  </p:clrMapOvr>
</p:sld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05FDF0B4-06B6-4D0C-B7DA-E489E57FA4FB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5C725029-A247-4852-8B32-1068A4826B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088B15BB20EB48BFF0982DC2D73C67" ma:contentTypeVersion="2" ma:contentTypeDescription="Opprett et nytt dokument." ma:contentTypeScope="" ma:versionID="c9b702948b9856d1b2de5806e35ccbc5">
  <xsd:schema xmlns:xsd="http://www.w3.org/2001/XMLSchema" xmlns:xs="http://www.w3.org/2001/XMLSchema" xmlns:p="http://schemas.microsoft.com/office/2006/metadata/properties" xmlns:ns2="f36dd7d5-2e90-4a55-b145-5f9c6d20cea1" targetNamespace="http://schemas.microsoft.com/office/2006/metadata/properties" ma:root="true" ma:fieldsID="2fa57d7d75bb66b6b3862e3f94544cc8" ns2:_="">
    <xsd:import namespace="f36dd7d5-2e90-4a55-b145-5f9c6d20c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d7d5-2e90-4a55-b145-5f9c6d20c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AC215-E131-4E0C-8F06-BAE08D8C6A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36dd7d5-2e90-4a55-b145-5f9c6d20ce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00E885-ACAC-4BC0-B768-61F40B71B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F868D-584E-4910-9EAF-44A27A55A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dd7d5-2e90-4a55-b145-5f9c6d20c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Difi - Norsk standard mal</Template>
  <TotalTime>237</TotalTime>
  <Words>259</Words>
  <Application>Microsoft Office PowerPoint</Application>
  <PresentationFormat>Egendefinert</PresentationFormat>
  <Paragraphs>81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DIFI PPTmal</vt:lpstr>
      <vt:lpstr>Blå slides</vt:lpstr>
      <vt:lpstr>Prioritering av kategorier - mulighetsanalyse</vt:lpstr>
      <vt:lpstr>Verktøy for å prioritere kategorier i tid</vt:lpstr>
      <vt:lpstr>Verktøy for å prioritere kategorier i tid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Prioritering av kategorier</dc:title>
  <dc:creator>Nordstrand, Birgit Enger</dc:creator>
  <cp:lastModifiedBy>Nordstrand, Birgit Enger</cp:lastModifiedBy>
  <cp:revision>4</cp:revision>
  <dcterms:created xsi:type="dcterms:W3CDTF">2018-10-04T12:22:17Z</dcterms:created>
  <dcterms:modified xsi:type="dcterms:W3CDTF">2018-10-25T08:49:56Z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0x010100FD088B15BB20EB48BFF0982DC2D73C67</vt:lpwstr>
  </property>
</Properties>
</file>