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8"/>
  </p:notesMasterIdLst>
  <p:handoutMasterIdLst>
    <p:handoutMasterId r:id="rId9"/>
  </p:handoutMasterIdLst>
  <p:sldIdLst>
    <p:sldId id="2141411873" r:id="rId5"/>
    <p:sldId id="2147377334" r:id="rId6"/>
    <p:sldId id="2147377333" r:id="rId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8C3534-3999-4C78-9D3A-CAB071CA7B3B}" name="Anna Katrine Asprem Hvardal" initials="AH" userId="S::annakatrineasprem.hvardal@dfo.no::b8fa0b22-0758-49db-ac53-c2dd84682ca9" providerId="AD"/>
  <p188:author id="{3F0164F3-C051-8405-DB99-B7CCA9BF702F}" name="Siv Helén Egelund Gjerstad" initials="" userId="S::SivHelenEgelund.Gjerstad@dfo.no::17e97de8-76d5-4cb1-9355-6ee37e024a8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91"/>
    <a:srgbClr val="E6E9ED"/>
    <a:srgbClr val="669DBD"/>
    <a:srgbClr val="012A4C"/>
    <a:srgbClr val="C4246C"/>
    <a:srgbClr val="E0E1E2"/>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19248D-7430-4E4F-9011-A8B5CA8454B5}" v="2312" dt="2023-10-26T10:35:19.310"/>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iddels stil 2 – uthev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82" y="82"/>
      </p:cViewPr>
      <p:guideLst>
        <p:guide orient="horz" pos="2228"/>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Katrine Asprem Hvardal" userId="S::annakatrineasprem.hvardal@dfo.no::b8fa0b22-0758-49db-ac53-c2dd84682ca9" providerId="AD" clId="Web-{86BBC250-F9BF-4282-9BCB-E8CA22BBC9B3}"/>
    <pc:docChg chg="modSld">
      <pc:chgData name="Anna Katrine Asprem Hvardal" userId="S::annakatrineasprem.hvardal@dfo.no::b8fa0b22-0758-49db-ac53-c2dd84682ca9" providerId="AD" clId="Web-{86BBC250-F9BF-4282-9BCB-E8CA22BBC9B3}" dt="2023-10-20T11:17:09.417" v="67" actId="1076"/>
      <pc:docMkLst>
        <pc:docMk/>
      </pc:docMkLst>
      <pc:sldChg chg="delSp modSp">
        <pc:chgData name="Anna Katrine Asprem Hvardal" userId="S::annakatrineasprem.hvardal@dfo.no::b8fa0b22-0758-49db-ac53-c2dd84682ca9" providerId="AD" clId="Web-{86BBC250-F9BF-4282-9BCB-E8CA22BBC9B3}" dt="2023-10-20T11:14:33.681" v="9"/>
        <pc:sldMkLst>
          <pc:docMk/>
          <pc:sldMk cId="1508774382" sldId="2141411868"/>
        </pc:sldMkLst>
        <pc:spChg chg="del">
          <ac:chgData name="Anna Katrine Asprem Hvardal" userId="S::annakatrineasprem.hvardal@dfo.no::b8fa0b22-0758-49db-ac53-c2dd84682ca9" providerId="AD" clId="Web-{86BBC250-F9BF-4282-9BCB-E8CA22BBC9B3}" dt="2023-10-20T11:14:33.681" v="9"/>
          <ac:spMkLst>
            <pc:docMk/>
            <pc:sldMk cId="1508774382" sldId="2141411868"/>
            <ac:spMk id="3" creationId="{0BCDA0C7-2DB1-4E40-B5D2-FB3083144029}"/>
          </ac:spMkLst>
        </pc:spChg>
        <pc:graphicFrameChg chg="mod modGraphic">
          <ac:chgData name="Anna Katrine Asprem Hvardal" userId="S::annakatrineasprem.hvardal@dfo.no::b8fa0b22-0758-49db-ac53-c2dd84682ca9" providerId="AD" clId="Web-{86BBC250-F9BF-4282-9BCB-E8CA22BBC9B3}" dt="2023-10-20T11:14:14.368" v="8"/>
          <ac:graphicFrameMkLst>
            <pc:docMk/>
            <pc:sldMk cId="1508774382" sldId="2141411868"/>
            <ac:graphicFrameMk id="4" creationId="{29662061-C940-DC39-3B66-8151BA3EE603}"/>
          </ac:graphicFrameMkLst>
        </pc:graphicFrameChg>
      </pc:sldChg>
      <pc:sldChg chg="modSp">
        <pc:chgData name="Anna Katrine Asprem Hvardal" userId="S::annakatrineasprem.hvardal@dfo.no::b8fa0b22-0758-49db-ac53-c2dd84682ca9" providerId="AD" clId="Web-{86BBC250-F9BF-4282-9BCB-E8CA22BBC9B3}" dt="2023-10-20T11:16:15.135" v="23" actId="14100"/>
        <pc:sldMkLst>
          <pc:docMk/>
          <pc:sldMk cId="2553862243" sldId="2147377331"/>
        </pc:sldMkLst>
        <pc:spChg chg="mod">
          <ac:chgData name="Anna Katrine Asprem Hvardal" userId="S::annakatrineasprem.hvardal@dfo.no::b8fa0b22-0758-49db-ac53-c2dd84682ca9" providerId="AD" clId="Web-{86BBC250-F9BF-4282-9BCB-E8CA22BBC9B3}" dt="2023-10-20T11:16:15.135" v="23" actId="14100"/>
          <ac:spMkLst>
            <pc:docMk/>
            <pc:sldMk cId="2553862243" sldId="2147377331"/>
            <ac:spMk id="2" creationId="{27A68AE2-B4CF-E28C-66EC-8BA0774A02D1}"/>
          </ac:spMkLst>
        </pc:spChg>
        <pc:spChg chg="mod">
          <ac:chgData name="Anna Katrine Asprem Hvardal" userId="S::annakatrineasprem.hvardal@dfo.no::b8fa0b22-0758-49db-ac53-c2dd84682ca9" providerId="AD" clId="Web-{86BBC250-F9BF-4282-9BCB-E8CA22BBC9B3}" dt="2023-10-20T11:15:51.760" v="20" actId="20577"/>
          <ac:spMkLst>
            <pc:docMk/>
            <pc:sldMk cId="2553862243" sldId="2147377331"/>
            <ac:spMk id="3" creationId="{A13DA8F7-1D1C-131E-0088-D08B6CE94ECA}"/>
          </ac:spMkLst>
        </pc:spChg>
      </pc:sldChg>
      <pc:sldChg chg="modSp">
        <pc:chgData name="Anna Katrine Asprem Hvardal" userId="S::annakatrineasprem.hvardal@dfo.no::b8fa0b22-0758-49db-ac53-c2dd84682ca9" providerId="AD" clId="Web-{86BBC250-F9BF-4282-9BCB-E8CA22BBC9B3}" dt="2023-10-20T11:15:24.025" v="18" actId="20577"/>
        <pc:sldMkLst>
          <pc:docMk/>
          <pc:sldMk cId="3654705360" sldId="2147377332"/>
        </pc:sldMkLst>
        <pc:spChg chg="mod">
          <ac:chgData name="Anna Katrine Asprem Hvardal" userId="S::annakatrineasprem.hvardal@dfo.no::b8fa0b22-0758-49db-ac53-c2dd84682ca9" providerId="AD" clId="Web-{86BBC250-F9BF-4282-9BCB-E8CA22BBC9B3}" dt="2023-10-20T11:14:57.384" v="10"/>
          <ac:spMkLst>
            <pc:docMk/>
            <pc:sldMk cId="3654705360" sldId="2147377332"/>
            <ac:spMk id="2" creationId="{4A12ADEA-1776-412B-B602-1F23D9015ADA}"/>
          </ac:spMkLst>
        </pc:spChg>
        <pc:spChg chg="mod">
          <ac:chgData name="Anna Katrine Asprem Hvardal" userId="S::annakatrineasprem.hvardal@dfo.no::b8fa0b22-0758-49db-ac53-c2dd84682ca9" providerId="AD" clId="Web-{86BBC250-F9BF-4282-9BCB-E8CA22BBC9B3}" dt="2023-10-20T11:15:24.025" v="18" actId="20577"/>
          <ac:spMkLst>
            <pc:docMk/>
            <pc:sldMk cId="3654705360" sldId="2147377332"/>
            <ac:spMk id="3" creationId="{C6BF2A01-B6D7-4E81-D88B-CFF7F4B5885E}"/>
          </ac:spMkLst>
        </pc:spChg>
      </pc:sldChg>
      <pc:sldChg chg="delSp modSp">
        <pc:chgData name="Anna Katrine Asprem Hvardal" userId="S::annakatrineasprem.hvardal@dfo.no::b8fa0b22-0758-49db-ac53-c2dd84682ca9" providerId="AD" clId="Web-{86BBC250-F9BF-4282-9BCB-E8CA22BBC9B3}" dt="2023-10-20T11:17:09.417" v="67" actId="1076"/>
        <pc:sldMkLst>
          <pc:docMk/>
          <pc:sldMk cId="3046512608" sldId="2147377333"/>
        </pc:sldMkLst>
        <pc:spChg chg="mod">
          <ac:chgData name="Anna Katrine Asprem Hvardal" userId="S::annakatrineasprem.hvardal@dfo.no::b8fa0b22-0758-49db-ac53-c2dd84682ca9" providerId="AD" clId="Web-{86BBC250-F9BF-4282-9BCB-E8CA22BBC9B3}" dt="2023-10-20T11:16:35.682" v="25"/>
          <ac:spMkLst>
            <pc:docMk/>
            <pc:sldMk cId="3046512608" sldId="2147377333"/>
            <ac:spMk id="2" creationId="{4530E2BA-D5B7-AF4E-1F02-4FB852DDC78B}"/>
          </ac:spMkLst>
        </pc:spChg>
        <pc:spChg chg="del">
          <ac:chgData name="Anna Katrine Asprem Hvardal" userId="S::annakatrineasprem.hvardal@dfo.no::b8fa0b22-0758-49db-ac53-c2dd84682ca9" providerId="AD" clId="Web-{86BBC250-F9BF-4282-9BCB-E8CA22BBC9B3}" dt="2023-10-20T11:16:22.432" v="24"/>
          <ac:spMkLst>
            <pc:docMk/>
            <pc:sldMk cId="3046512608" sldId="2147377333"/>
            <ac:spMk id="3" creationId="{0BCDA0C7-2DB1-4E40-B5D2-FB3083144029}"/>
          </ac:spMkLst>
        </pc:spChg>
        <pc:graphicFrameChg chg="mod modGraphic">
          <ac:chgData name="Anna Katrine Asprem Hvardal" userId="S::annakatrineasprem.hvardal@dfo.no::b8fa0b22-0758-49db-ac53-c2dd84682ca9" providerId="AD" clId="Web-{86BBC250-F9BF-4282-9BCB-E8CA22BBC9B3}" dt="2023-10-20T11:17:09.417" v="67" actId="1076"/>
          <ac:graphicFrameMkLst>
            <pc:docMk/>
            <pc:sldMk cId="3046512608" sldId="2147377333"/>
            <ac:graphicFrameMk id="4" creationId="{29662061-C940-DC39-3B66-8151BA3EE603}"/>
          </ac:graphicFrameMkLst>
        </pc:graphicFrameChg>
      </pc:sldChg>
      <pc:sldChg chg="modSp">
        <pc:chgData name="Anna Katrine Asprem Hvardal" userId="S::annakatrineasprem.hvardal@dfo.no::b8fa0b22-0758-49db-ac53-c2dd84682ca9" providerId="AD" clId="Web-{86BBC250-F9BF-4282-9BCB-E8CA22BBC9B3}" dt="2023-10-20T11:11:42.522" v="0"/>
        <pc:sldMkLst>
          <pc:docMk/>
          <pc:sldMk cId="3958152246" sldId="2147377334"/>
        </pc:sldMkLst>
        <pc:spChg chg="mod">
          <ac:chgData name="Anna Katrine Asprem Hvardal" userId="S::annakatrineasprem.hvardal@dfo.no::b8fa0b22-0758-49db-ac53-c2dd84682ca9" providerId="AD" clId="Web-{86BBC250-F9BF-4282-9BCB-E8CA22BBC9B3}" dt="2023-10-20T11:11:42.522" v="0"/>
          <ac:spMkLst>
            <pc:docMk/>
            <pc:sldMk cId="3958152246" sldId="2147377334"/>
            <ac:spMk id="2" creationId="{64EEC925-1F32-9978-5670-C2D0B0152527}"/>
          </ac:spMkLst>
        </pc:spChg>
      </pc:sldChg>
    </pc:docChg>
  </pc:docChgLst>
  <pc:docChgLst>
    <pc:chgData name="Mona Stormo Andersen" userId="063d44b4-58aa-43a3-b159-e028bd6f29a9" providerId="ADAL" clId="{AE912AA7-2B11-44DD-998F-E3F954576D73}"/>
    <pc:docChg chg="modSld">
      <pc:chgData name="Mona Stormo Andersen" userId="063d44b4-58aa-43a3-b159-e028bd6f29a9" providerId="ADAL" clId="{AE912AA7-2B11-44DD-998F-E3F954576D73}" dt="2023-09-15T08:54:51.799" v="67" actId="6549"/>
      <pc:docMkLst>
        <pc:docMk/>
      </pc:docMkLst>
      <pc:sldChg chg="modSp mod">
        <pc:chgData name="Mona Stormo Andersen" userId="063d44b4-58aa-43a3-b159-e028bd6f29a9" providerId="ADAL" clId="{AE912AA7-2B11-44DD-998F-E3F954576D73}" dt="2023-09-15T08:54:51.799" v="67" actId="6549"/>
        <pc:sldMkLst>
          <pc:docMk/>
          <pc:sldMk cId="1508774382" sldId="2141411868"/>
        </pc:sldMkLst>
        <pc:spChg chg="mod">
          <ac:chgData name="Mona Stormo Andersen" userId="063d44b4-58aa-43a3-b159-e028bd6f29a9" providerId="ADAL" clId="{AE912AA7-2B11-44DD-998F-E3F954576D73}" dt="2023-09-15T08:52:17.122" v="5" actId="20577"/>
          <ac:spMkLst>
            <pc:docMk/>
            <pc:sldMk cId="1508774382" sldId="2141411868"/>
            <ac:spMk id="2" creationId="{4530E2BA-D5B7-AF4E-1F02-4FB852DDC78B}"/>
          </ac:spMkLst>
        </pc:spChg>
        <pc:graphicFrameChg chg="modGraphic">
          <ac:chgData name="Mona Stormo Andersen" userId="063d44b4-58aa-43a3-b159-e028bd6f29a9" providerId="ADAL" clId="{AE912AA7-2B11-44DD-998F-E3F954576D73}" dt="2023-09-15T08:54:51.799" v="67" actId="6549"/>
          <ac:graphicFrameMkLst>
            <pc:docMk/>
            <pc:sldMk cId="1508774382" sldId="2141411868"/>
            <ac:graphicFrameMk id="4" creationId="{29662061-C940-DC39-3B66-8151BA3EE603}"/>
          </ac:graphicFrameMkLst>
        </pc:graphicFrameChg>
      </pc:sldChg>
      <pc:sldChg chg="modSp mod">
        <pc:chgData name="Mona Stormo Andersen" userId="063d44b4-58aa-43a3-b159-e028bd6f29a9" providerId="ADAL" clId="{AE912AA7-2B11-44DD-998F-E3F954576D73}" dt="2023-09-15T08:51:10.818" v="0" actId="400"/>
        <pc:sldMkLst>
          <pc:docMk/>
          <pc:sldMk cId="3958152246" sldId="2147377334"/>
        </pc:sldMkLst>
        <pc:spChg chg="mod">
          <ac:chgData name="Mona Stormo Andersen" userId="063d44b4-58aa-43a3-b159-e028bd6f29a9" providerId="ADAL" clId="{AE912AA7-2B11-44DD-998F-E3F954576D73}" dt="2023-09-15T08:51:10.818" v="0" actId="400"/>
          <ac:spMkLst>
            <pc:docMk/>
            <pc:sldMk cId="3958152246" sldId="2147377334"/>
            <ac:spMk id="3" creationId="{9A074A26-336F-B174-9D9F-FF106CC71D20}"/>
          </ac:spMkLst>
        </pc:spChg>
      </pc:sldChg>
    </pc:docChg>
  </pc:docChgLst>
  <pc:docChgLst>
    <pc:chgData name="Anna Katrine Asprem Hvardal" userId="S::annakatrineasprem.hvardal@dfo.no::b8fa0b22-0758-49db-ac53-c2dd84682ca9" providerId="AD" clId="Web-{F23ACBD2-7EB7-4B40-97E9-BFC71C889D87}"/>
    <pc:docChg chg="modSld">
      <pc:chgData name="Anna Katrine Asprem Hvardal" userId="S::annakatrineasprem.hvardal@dfo.no::b8fa0b22-0758-49db-ac53-c2dd84682ca9" providerId="AD" clId="Web-{F23ACBD2-7EB7-4B40-97E9-BFC71C889D87}" dt="2023-10-24T06:47:12.284" v="123"/>
      <pc:docMkLst>
        <pc:docMk/>
      </pc:docMkLst>
      <pc:sldChg chg="modSp modCm">
        <pc:chgData name="Anna Katrine Asprem Hvardal" userId="S::annakatrineasprem.hvardal@dfo.no::b8fa0b22-0758-49db-ac53-c2dd84682ca9" providerId="AD" clId="Web-{F23ACBD2-7EB7-4B40-97E9-BFC71C889D87}" dt="2023-10-24T06:47:12.284" v="123"/>
        <pc:sldMkLst>
          <pc:docMk/>
          <pc:sldMk cId="3046512608" sldId="2147377333"/>
        </pc:sldMkLst>
        <pc:graphicFrameChg chg="mod modGraphic">
          <ac:chgData name="Anna Katrine Asprem Hvardal" userId="S::annakatrineasprem.hvardal@dfo.no::b8fa0b22-0758-49db-ac53-c2dd84682ca9" providerId="AD" clId="Web-{F23ACBD2-7EB7-4B40-97E9-BFC71C889D87}" dt="2023-10-24T06:47:12.284" v="123"/>
          <ac:graphicFrameMkLst>
            <pc:docMk/>
            <pc:sldMk cId="3046512608" sldId="2147377333"/>
            <ac:graphicFrameMk id="4" creationId="{29662061-C940-DC39-3B66-8151BA3EE603}"/>
          </ac:graphicFrameMkLst>
        </pc:graphicFrameChg>
        <pc:extLst>
          <p:ext xmlns:p="http://schemas.openxmlformats.org/presentationml/2006/main" uri="{D6D511B9-2390-475A-947B-AFAB55BFBCF1}">
            <pc226:cmChg xmlns:pc226="http://schemas.microsoft.com/office/powerpoint/2022/06/main/command" chg="mod">
              <pc226:chgData name="Anna Katrine Asprem Hvardal" userId="S::annakatrineasprem.hvardal@dfo.no::b8fa0b22-0758-49db-ac53-c2dd84682ca9" providerId="AD" clId="Web-{F23ACBD2-7EB7-4B40-97E9-BFC71C889D87}" dt="2023-10-24T06:44:08.312" v="121"/>
              <pc2:cmMkLst xmlns:pc2="http://schemas.microsoft.com/office/powerpoint/2019/9/main/command">
                <pc:docMk/>
                <pc:sldMk cId="3046512608" sldId="2147377333"/>
                <pc2:cmMk id="{9FC2AA5E-96C9-419B-98B1-1C4DF3FBF30E}"/>
              </pc2:cmMkLst>
            </pc226:cmChg>
          </p:ext>
        </pc:extLst>
      </pc:sldChg>
    </pc:docChg>
  </pc:docChgLst>
  <pc:docChgLst>
    <pc:chgData name="Mona Stormo Andersen" userId="063d44b4-58aa-43a3-b159-e028bd6f29a9" providerId="ADAL" clId="{5D27E18B-5386-4E75-83B9-46CB34E076D4}"/>
    <pc:docChg chg="addSld delSld modSld sldOrd">
      <pc:chgData name="Mona Stormo Andersen" userId="063d44b4-58aa-43a3-b159-e028bd6f29a9" providerId="ADAL" clId="{5D27E18B-5386-4E75-83B9-46CB34E076D4}" dt="2023-09-12T08:40:42.490" v="1595" actId="6549"/>
      <pc:docMkLst>
        <pc:docMk/>
      </pc:docMkLst>
      <pc:sldChg chg="modSp mod">
        <pc:chgData name="Mona Stormo Andersen" userId="063d44b4-58aa-43a3-b159-e028bd6f29a9" providerId="ADAL" clId="{5D27E18B-5386-4E75-83B9-46CB34E076D4}" dt="2023-09-11T09:18:22.703" v="809" actId="20577"/>
        <pc:sldMkLst>
          <pc:docMk/>
          <pc:sldMk cId="1383596340" sldId="256"/>
        </pc:sldMkLst>
        <pc:spChg chg="mod">
          <ac:chgData name="Mona Stormo Andersen" userId="063d44b4-58aa-43a3-b159-e028bd6f29a9" providerId="ADAL" clId="{5D27E18B-5386-4E75-83B9-46CB34E076D4}" dt="2023-09-11T09:18:22.703" v="809" actId="20577"/>
          <ac:spMkLst>
            <pc:docMk/>
            <pc:sldMk cId="1383596340" sldId="256"/>
            <ac:spMk id="2" creationId="{5AE37015-0E3A-9B44-BFC4-FC7E3E4893FE}"/>
          </ac:spMkLst>
        </pc:spChg>
      </pc:sldChg>
      <pc:sldChg chg="modSp mod ord">
        <pc:chgData name="Mona Stormo Andersen" userId="063d44b4-58aa-43a3-b159-e028bd6f29a9" providerId="ADAL" clId="{5D27E18B-5386-4E75-83B9-46CB34E076D4}" dt="2023-09-12T08:27:23.247" v="1463" actId="20577"/>
        <pc:sldMkLst>
          <pc:docMk/>
          <pc:sldMk cId="1508774382" sldId="2141411868"/>
        </pc:sldMkLst>
        <pc:spChg chg="mod">
          <ac:chgData name="Mona Stormo Andersen" userId="063d44b4-58aa-43a3-b159-e028bd6f29a9" providerId="ADAL" clId="{5D27E18B-5386-4E75-83B9-46CB34E076D4}" dt="2023-09-12T08:27:23.247" v="1463" actId="20577"/>
          <ac:spMkLst>
            <pc:docMk/>
            <pc:sldMk cId="1508774382" sldId="2141411868"/>
            <ac:spMk id="2" creationId="{4530E2BA-D5B7-AF4E-1F02-4FB852DDC78B}"/>
          </ac:spMkLst>
        </pc:spChg>
        <pc:graphicFrameChg chg="modGraphic">
          <ac:chgData name="Mona Stormo Andersen" userId="063d44b4-58aa-43a3-b159-e028bd6f29a9" providerId="ADAL" clId="{5D27E18B-5386-4E75-83B9-46CB34E076D4}" dt="2023-09-12T08:25:49.254" v="1392" actId="20577"/>
          <ac:graphicFrameMkLst>
            <pc:docMk/>
            <pc:sldMk cId="1508774382" sldId="2141411868"/>
            <ac:graphicFrameMk id="4" creationId="{29662061-C940-DC39-3B66-8151BA3EE603}"/>
          </ac:graphicFrameMkLst>
        </pc:graphicFrameChg>
      </pc:sldChg>
      <pc:sldChg chg="del">
        <pc:chgData name="Mona Stormo Andersen" userId="063d44b4-58aa-43a3-b159-e028bd6f29a9" providerId="ADAL" clId="{5D27E18B-5386-4E75-83B9-46CB34E076D4}" dt="2023-09-11T09:18:14.393" v="782" actId="47"/>
        <pc:sldMkLst>
          <pc:docMk/>
          <pc:sldMk cId="696278421" sldId="2147377330"/>
        </pc:sldMkLst>
      </pc:sldChg>
      <pc:sldChg chg="modSp new mod ord">
        <pc:chgData name="Mona Stormo Andersen" userId="063d44b4-58aa-43a3-b159-e028bd6f29a9" providerId="ADAL" clId="{5D27E18B-5386-4E75-83B9-46CB34E076D4}" dt="2023-09-12T08:15:59.026" v="965" actId="20577"/>
        <pc:sldMkLst>
          <pc:docMk/>
          <pc:sldMk cId="2553862243" sldId="2147377331"/>
        </pc:sldMkLst>
        <pc:spChg chg="mod">
          <ac:chgData name="Mona Stormo Andersen" userId="063d44b4-58aa-43a3-b159-e028bd6f29a9" providerId="ADAL" clId="{5D27E18B-5386-4E75-83B9-46CB34E076D4}" dt="2023-09-12T08:15:33.322" v="929" actId="14100"/>
          <ac:spMkLst>
            <pc:docMk/>
            <pc:sldMk cId="2553862243" sldId="2147377331"/>
            <ac:spMk id="2" creationId="{27A68AE2-B4CF-E28C-66EC-8BA0774A02D1}"/>
          </ac:spMkLst>
        </pc:spChg>
        <pc:spChg chg="mod">
          <ac:chgData name="Mona Stormo Andersen" userId="063d44b4-58aa-43a3-b159-e028bd6f29a9" providerId="ADAL" clId="{5D27E18B-5386-4E75-83B9-46CB34E076D4}" dt="2023-09-12T08:15:59.026" v="965" actId="20577"/>
          <ac:spMkLst>
            <pc:docMk/>
            <pc:sldMk cId="2553862243" sldId="2147377331"/>
            <ac:spMk id="3" creationId="{A13DA8F7-1D1C-131E-0088-D08B6CE94ECA}"/>
          </ac:spMkLst>
        </pc:spChg>
      </pc:sldChg>
      <pc:sldChg chg="modSp new mod ord">
        <pc:chgData name="Mona Stormo Andersen" userId="063d44b4-58aa-43a3-b159-e028bd6f29a9" providerId="ADAL" clId="{5D27E18B-5386-4E75-83B9-46CB34E076D4}" dt="2023-09-12T08:40:42.490" v="1595" actId="6549"/>
        <pc:sldMkLst>
          <pc:docMk/>
          <pc:sldMk cId="3654705360" sldId="2147377332"/>
        </pc:sldMkLst>
        <pc:spChg chg="mod">
          <ac:chgData name="Mona Stormo Andersen" userId="063d44b4-58aa-43a3-b159-e028bd6f29a9" providerId="ADAL" clId="{5D27E18B-5386-4E75-83B9-46CB34E076D4}" dt="2023-09-11T09:04:24.351" v="220" actId="20577"/>
          <ac:spMkLst>
            <pc:docMk/>
            <pc:sldMk cId="3654705360" sldId="2147377332"/>
            <ac:spMk id="2" creationId="{4A12ADEA-1776-412B-B602-1F23D9015ADA}"/>
          </ac:spMkLst>
        </pc:spChg>
        <pc:spChg chg="mod">
          <ac:chgData name="Mona Stormo Andersen" userId="063d44b4-58aa-43a3-b159-e028bd6f29a9" providerId="ADAL" clId="{5D27E18B-5386-4E75-83B9-46CB34E076D4}" dt="2023-09-12T08:40:42.490" v="1595" actId="6549"/>
          <ac:spMkLst>
            <pc:docMk/>
            <pc:sldMk cId="3654705360" sldId="2147377332"/>
            <ac:spMk id="3" creationId="{C6BF2A01-B6D7-4E81-D88B-CFF7F4B5885E}"/>
          </ac:spMkLst>
        </pc:spChg>
      </pc:sldChg>
      <pc:sldChg chg="modSp mod">
        <pc:chgData name="Mona Stormo Andersen" userId="063d44b4-58aa-43a3-b159-e028bd6f29a9" providerId="ADAL" clId="{5D27E18B-5386-4E75-83B9-46CB34E076D4}" dt="2023-09-12T08:26:43.696" v="1457" actId="6549"/>
        <pc:sldMkLst>
          <pc:docMk/>
          <pc:sldMk cId="3046512608" sldId="2147377333"/>
        </pc:sldMkLst>
        <pc:spChg chg="mod">
          <ac:chgData name="Mona Stormo Andersen" userId="063d44b4-58aa-43a3-b159-e028bd6f29a9" providerId="ADAL" clId="{5D27E18B-5386-4E75-83B9-46CB34E076D4}" dt="2023-09-11T09:15:07.785" v="743" actId="6549"/>
          <ac:spMkLst>
            <pc:docMk/>
            <pc:sldMk cId="3046512608" sldId="2147377333"/>
            <ac:spMk id="2" creationId="{4530E2BA-D5B7-AF4E-1F02-4FB852DDC78B}"/>
          </ac:spMkLst>
        </pc:spChg>
        <pc:graphicFrameChg chg="mod modGraphic">
          <ac:chgData name="Mona Stormo Andersen" userId="063d44b4-58aa-43a3-b159-e028bd6f29a9" providerId="ADAL" clId="{5D27E18B-5386-4E75-83B9-46CB34E076D4}" dt="2023-09-12T08:26:43.696" v="1457" actId="6549"/>
          <ac:graphicFrameMkLst>
            <pc:docMk/>
            <pc:sldMk cId="3046512608" sldId="2147377333"/>
            <ac:graphicFrameMk id="4" creationId="{29662061-C940-DC39-3B66-8151BA3EE603}"/>
          </ac:graphicFrameMkLst>
        </pc:graphicFrameChg>
      </pc:sldChg>
      <pc:sldChg chg="modSp new mod ord">
        <pc:chgData name="Mona Stormo Andersen" userId="063d44b4-58aa-43a3-b159-e028bd6f29a9" providerId="ADAL" clId="{5D27E18B-5386-4E75-83B9-46CB34E076D4}" dt="2023-09-12T08:23:39.487" v="1195" actId="14100"/>
        <pc:sldMkLst>
          <pc:docMk/>
          <pc:sldMk cId="3958152246" sldId="2147377334"/>
        </pc:sldMkLst>
        <pc:spChg chg="mod">
          <ac:chgData name="Mona Stormo Andersen" userId="063d44b4-58aa-43a3-b159-e028bd6f29a9" providerId="ADAL" clId="{5D27E18B-5386-4E75-83B9-46CB34E076D4}" dt="2023-09-11T09:22:39.972" v="848" actId="20577"/>
          <ac:spMkLst>
            <pc:docMk/>
            <pc:sldMk cId="3958152246" sldId="2147377334"/>
            <ac:spMk id="2" creationId="{64EEC925-1F32-9978-5670-C2D0B0152527}"/>
          </ac:spMkLst>
        </pc:spChg>
        <pc:spChg chg="mod">
          <ac:chgData name="Mona Stormo Andersen" userId="063d44b4-58aa-43a3-b159-e028bd6f29a9" providerId="ADAL" clId="{5D27E18B-5386-4E75-83B9-46CB34E076D4}" dt="2023-09-12T08:23:39.487" v="1195" actId="14100"/>
          <ac:spMkLst>
            <pc:docMk/>
            <pc:sldMk cId="3958152246" sldId="2147377334"/>
            <ac:spMk id="3" creationId="{9A074A26-336F-B174-9D9F-FF106CC71D20}"/>
          </ac:spMkLst>
        </pc:spChg>
      </pc:sldChg>
      <pc:sldMasterChg chg="delSldLayout">
        <pc:chgData name="Mona Stormo Andersen" userId="063d44b4-58aa-43a3-b159-e028bd6f29a9" providerId="ADAL" clId="{5D27E18B-5386-4E75-83B9-46CB34E076D4}" dt="2023-09-11T09:18:14.393" v="782" actId="47"/>
        <pc:sldMasterMkLst>
          <pc:docMk/>
          <pc:sldMasterMk cId="1643857197" sldId="2147483648"/>
        </pc:sldMasterMkLst>
        <pc:sldLayoutChg chg="del">
          <pc:chgData name="Mona Stormo Andersen" userId="063d44b4-58aa-43a3-b159-e028bd6f29a9" providerId="ADAL" clId="{5D27E18B-5386-4E75-83B9-46CB34E076D4}" dt="2023-09-11T09:18:14.393" v="782" actId="47"/>
          <pc:sldLayoutMkLst>
            <pc:docMk/>
            <pc:sldMasterMk cId="1643857197" sldId="2147483648"/>
            <pc:sldLayoutMk cId="3113896048" sldId="2147483799"/>
          </pc:sldLayoutMkLst>
        </pc:sldLayoutChg>
      </pc:sldMasterChg>
    </pc:docChg>
  </pc:docChgLst>
  <pc:docChgLst>
    <pc:chgData name="Anna Katrine Asprem Hvardal" userId="b8fa0b22-0758-49db-ac53-c2dd84682ca9" providerId="ADAL" clId="{AAB75482-32C9-4F4D-B72A-94A5448AA60A}"/>
    <pc:docChg chg="modSld">
      <pc:chgData name="Anna Katrine Asprem Hvardal" userId="b8fa0b22-0758-49db-ac53-c2dd84682ca9" providerId="ADAL" clId="{AAB75482-32C9-4F4D-B72A-94A5448AA60A}" dt="2023-10-24T08:50:54.087" v="7" actId="207"/>
      <pc:docMkLst>
        <pc:docMk/>
      </pc:docMkLst>
      <pc:sldChg chg="modSp mod">
        <pc:chgData name="Anna Katrine Asprem Hvardal" userId="b8fa0b22-0758-49db-ac53-c2dd84682ca9" providerId="ADAL" clId="{AAB75482-32C9-4F4D-B72A-94A5448AA60A}" dt="2023-10-24T08:50:54.087" v="7" actId="207"/>
        <pc:sldMkLst>
          <pc:docMk/>
          <pc:sldMk cId="2380733484" sldId="2141411873"/>
        </pc:sldMkLst>
        <pc:graphicFrameChg chg="mod modGraphic">
          <ac:chgData name="Anna Katrine Asprem Hvardal" userId="b8fa0b22-0758-49db-ac53-c2dd84682ca9" providerId="ADAL" clId="{AAB75482-32C9-4F4D-B72A-94A5448AA60A}" dt="2023-10-24T08:50:54.087" v="7" actId="207"/>
          <ac:graphicFrameMkLst>
            <pc:docMk/>
            <pc:sldMk cId="2380733484" sldId="2141411873"/>
            <ac:graphicFrameMk id="5" creationId="{28B60DCB-9903-6A70-029D-45A0366611A9}"/>
          </ac:graphicFrameMkLst>
        </pc:graphicFrameChg>
      </pc:sldChg>
    </pc:docChg>
  </pc:docChgLst>
  <pc:docChgLst>
    <pc:chgData name="Siv Helén Egelund Gjerstad" userId="17e97de8-76d5-4cb1-9355-6ee37e024a83" providerId="ADAL" clId="{8E19248D-7430-4E4F-9011-A8B5CA8454B5}"/>
    <pc:docChg chg="undo custSel addSld delSld modSld sldOrd">
      <pc:chgData name="Siv Helén Egelund Gjerstad" userId="17e97de8-76d5-4cb1-9355-6ee37e024a83" providerId="ADAL" clId="{8E19248D-7430-4E4F-9011-A8B5CA8454B5}" dt="2023-10-26T10:36:03.333" v="2562" actId="962"/>
      <pc:docMkLst>
        <pc:docMk/>
      </pc:docMkLst>
      <pc:sldChg chg="add del">
        <pc:chgData name="Siv Helén Egelund Gjerstad" userId="17e97de8-76d5-4cb1-9355-6ee37e024a83" providerId="ADAL" clId="{8E19248D-7430-4E4F-9011-A8B5CA8454B5}" dt="2023-10-06T08:51:25.839" v="86" actId="47"/>
        <pc:sldMkLst>
          <pc:docMk/>
          <pc:sldMk cId="1383596340" sldId="256"/>
        </pc:sldMkLst>
      </pc:sldChg>
      <pc:sldChg chg="modSp add del mod modShow">
        <pc:chgData name="Siv Helén Egelund Gjerstad" userId="17e97de8-76d5-4cb1-9355-6ee37e024a83" providerId="ADAL" clId="{8E19248D-7430-4E4F-9011-A8B5CA8454B5}" dt="2023-10-23T16:53:53.224" v="1309" actId="47"/>
        <pc:sldMkLst>
          <pc:docMk/>
          <pc:sldMk cId="1508774382" sldId="2141411868"/>
        </pc:sldMkLst>
        <pc:spChg chg="mod">
          <ac:chgData name="Siv Helén Egelund Gjerstad" userId="17e97de8-76d5-4cb1-9355-6ee37e024a83" providerId="ADAL" clId="{8E19248D-7430-4E4F-9011-A8B5CA8454B5}" dt="2023-10-06T08:18:38.750" v="75" actId="207"/>
          <ac:spMkLst>
            <pc:docMk/>
            <pc:sldMk cId="1508774382" sldId="2141411868"/>
            <ac:spMk id="2" creationId="{4530E2BA-D5B7-AF4E-1F02-4FB852DDC78B}"/>
          </ac:spMkLst>
        </pc:spChg>
        <pc:graphicFrameChg chg="modGraphic">
          <ac:chgData name="Siv Helén Egelund Gjerstad" userId="17e97de8-76d5-4cb1-9355-6ee37e024a83" providerId="ADAL" clId="{8E19248D-7430-4E4F-9011-A8B5CA8454B5}" dt="2023-10-23T10:38:59.364" v="867" actId="20577"/>
          <ac:graphicFrameMkLst>
            <pc:docMk/>
            <pc:sldMk cId="1508774382" sldId="2141411868"/>
            <ac:graphicFrameMk id="4" creationId="{29662061-C940-DC39-3B66-8151BA3EE603}"/>
          </ac:graphicFrameMkLst>
        </pc:graphicFrameChg>
      </pc:sldChg>
      <pc:sldChg chg="addSp delSp modSp add mod">
        <pc:chgData name="Siv Helén Egelund Gjerstad" userId="17e97de8-76d5-4cb1-9355-6ee37e024a83" providerId="ADAL" clId="{8E19248D-7430-4E4F-9011-A8B5CA8454B5}" dt="2023-10-26T10:35:19.310" v="2418" actId="962"/>
        <pc:sldMkLst>
          <pc:docMk/>
          <pc:sldMk cId="2380733484" sldId="2141411873"/>
        </pc:sldMkLst>
        <pc:spChg chg="add del">
          <ac:chgData name="Siv Helén Egelund Gjerstad" userId="17e97de8-76d5-4cb1-9355-6ee37e024a83" providerId="ADAL" clId="{8E19248D-7430-4E4F-9011-A8B5CA8454B5}" dt="2023-10-23T16:39:55.489" v="1288" actId="22"/>
          <ac:spMkLst>
            <pc:docMk/>
            <pc:sldMk cId="2380733484" sldId="2141411873"/>
            <ac:spMk id="3" creationId="{70127A8F-7E79-1CB4-7A0C-814136CA986C}"/>
          </ac:spMkLst>
        </pc:spChg>
        <pc:spChg chg="mod">
          <ac:chgData name="Siv Helén Egelund Gjerstad" userId="17e97de8-76d5-4cb1-9355-6ee37e024a83" providerId="ADAL" clId="{8E19248D-7430-4E4F-9011-A8B5CA8454B5}" dt="2023-10-24T07:40:43.916" v="2187" actId="6549"/>
          <ac:spMkLst>
            <pc:docMk/>
            <pc:sldMk cId="2380733484" sldId="2141411873"/>
            <ac:spMk id="4" creationId="{B4D4DCA4-D99A-DBC9-307D-C24D4DA0DD09}"/>
          </ac:spMkLst>
        </pc:spChg>
        <pc:graphicFrameChg chg="mod">
          <ac:chgData name="Siv Helén Egelund Gjerstad" userId="17e97de8-76d5-4cb1-9355-6ee37e024a83" providerId="ADAL" clId="{8E19248D-7430-4E4F-9011-A8B5CA8454B5}" dt="2023-10-26T10:35:19.310" v="2418" actId="962"/>
          <ac:graphicFrameMkLst>
            <pc:docMk/>
            <pc:sldMk cId="2380733484" sldId="2141411873"/>
            <ac:graphicFrameMk id="5" creationId="{28B60DCB-9903-6A70-029D-45A0366611A9}"/>
          </ac:graphicFrameMkLst>
        </pc:graphicFrameChg>
      </pc:sldChg>
      <pc:sldChg chg="modSp del mod">
        <pc:chgData name="Siv Helén Egelund Gjerstad" userId="17e97de8-76d5-4cb1-9355-6ee37e024a83" providerId="ADAL" clId="{8E19248D-7430-4E4F-9011-A8B5CA8454B5}" dt="2023-10-24T07:39:30.339" v="2185" actId="47"/>
        <pc:sldMkLst>
          <pc:docMk/>
          <pc:sldMk cId="2553862243" sldId="2147377331"/>
        </pc:sldMkLst>
        <pc:spChg chg="mod">
          <ac:chgData name="Siv Helén Egelund Gjerstad" userId="17e97de8-76d5-4cb1-9355-6ee37e024a83" providerId="ADAL" clId="{8E19248D-7430-4E4F-9011-A8B5CA8454B5}" dt="2023-10-23T10:39:56.477" v="870" actId="20577"/>
          <ac:spMkLst>
            <pc:docMk/>
            <pc:sldMk cId="2553862243" sldId="2147377331"/>
            <ac:spMk id="3" creationId="{A13DA8F7-1D1C-131E-0088-D08B6CE94ECA}"/>
          </ac:spMkLst>
        </pc:spChg>
      </pc:sldChg>
      <pc:sldChg chg="modSp del mod">
        <pc:chgData name="Siv Helén Egelund Gjerstad" userId="17e97de8-76d5-4cb1-9355-6ee37e024a83" providerId="ADAL" clId="{8E19248D-7430-4E4F-9011-A8B5CA8454B5}" dt="2023-10-24T07:51:15.806" v="2206" actId="47"/>
        <pc:sldMkLst>
          <pc:docMk/>
          <pc:sldMk cId="3654705360" sldId="2147377332"/>
        </pc:sldMkLst>
        <pc:spChg chg="mod">
          <ac:chgData name="Siv Helén Egelund Gjerstad" userId="17e97de8-76d5-4cb1-9355-6ee37e024a83" providerId="ADAL" clId="{8E19248D-7430-4E4F-9011-A8B5CA8454B5}" dt="2023-10-24T07:47:22.059" v="2189" actId="20578"/>
          <ac:spMkLst>
            <pc:docMk/>
            <pc:sldMk cId="3654705360" sldId="2147377332"/>
            <ac:spMk id="3" creationId="{C6BF2A01-B6D7-4E81-D88B-CFF7F4B5885E}"/>
          </ac:spMkLst>
        </pc:spChg>
      </pc:sldChg>
      <pc:sldChg chg="modSp mod ord addCm delCm modCm">
        <pc:chgData name="Siv Helén Egelund Gjerstad" userId="17e97de8-76d5-4cb1-9355-6ee37e024a83" providerId="ADAL" clId="{8E19248D-7430-4E4F-9011-A8B5CA8454B5}" dt="2023-10-26T10:36:03.333" v="2562" actId="962"/>
        <pc:sldMkLst>
          <pc:docMk/>
          <pc:sldMk cId="3046512608" sldId="2147377333"/>
        </pc:sldMkLst>
        <pc:graphicFrameChg chg="mod modGraphic">
          <ac:chgData name="Siv Helén Egelund Gjerstad" userId="17e97de8-76d5-4cb1-9355-6ee37e024a83" providerId="ADAL" clId="{8E19248D-7430-4E4F-9011-A8B5CA8454B5}" dt="2023-10-26T10:36:03.333" v="2562" actId="962"/>
          <ac:graphicFrameMkLst>
            <pc:docMk/>
            <pc:sldMk cId="3046512608" sldId="2147377333"/>
            <ac:graphicFrameMk id="4" creationId="{29662061-C940-DC39-3B66-8151BA3EE603}"/>
          </ac:graphicFrameMkLst>
        </pc:graphicFrameChg>
        <pc:extLst>
          <p:ext xmlns:p="http://schemas.openxmlformats.org/presentationml/2006/main" uri="{D6D511B9-2390-475A-947B-AFAB55BFBCF1}">
            <pc226:cmChg xmlns:pc226="http://schemas.microsoft.com/office/powerpoint/2022/06/main/command" chg="add del">
              <pc226:chgData name="Siv Helén Egelund Gjerstad" userId="17e97de8-76d5-4cb1-9355-6ee37e024a83" providerId="ADAL" clId="{8E19248D-7430-4E4F-9011-A8B5CA8454B5}" dt="2023-10-24T07:49:35.218" v="2190"/>
              <pc2:cmMkLst xmlns:pc2="http://schemas.microsoft.com/office/powerpoint/2019/9/main/command">
                <pc:docMk/>
                <pc:sldMk cId="3046512608" sldId="2147377333"/>
                <pc2:cmMk id="{FD001242-B6EE-4E4E-B5C4-37DBE6F0CFF5}"/>
              </pc2:cmMkLst>
              <pc226:cmRplyChg chg="add">
                <pc226:chgData name="Siv Helén Egelund Gjerstad" userId="17e97de8-76d5-4cb1-9355-6ee37e024a83" providerId="ADAL" clId="{8E19248D-7430-4E4F-9011-A8B5CA8454B5}" dt="2023-10-23T10:44:09.189" v="916"/>
                <pc2:cmRplyMkLst xmlns:pc2="http://schemas.microsoft.com/office/powerpoint/2019/9/main/command">
                  <pc:docMk/>
                  <pc:sldMk cId="3046512608" sldId="2147377333"/>
                  <pc2:cmMk id="{FD001242-B6EE-4E4E-B5C4-37DBE6F0CFF5}"/>
                  <pc2:cmRplyMk id="{1D4D02A6-8B4A-4AC8-9800-D2D29F08CF58}"/>
                </pc2:cmRplyMkLst>
              </pc226:cmRplyChg>
            </pc226:cmChg>
            <pc226:cmChg xmlns:pc226="http://schemas.microsoft.com/office/powerpoint/2022/06/main/command" chg="del mod">
              <pc226:chgData name="Siv Helén Egelund Gjerstad" userId="17e97de8-76d5-4cb1-9355-6ee37e024a83" providerId="ADAL" clId="{8E19248D-7430-4E4F-9011-A8B5CA8454B5}" dt="2023-10-24T07:49:38.010" v="2191"/>
              <pc2:cmMkLst xmlns:pc2="http://schemas.microsoft.com/office/powerpoint/2019/9/main/command">
                <pc:docMk/>
                <pc:sldMk cId="3046512608" sldId="2147377333"/>
                <pc2:cmMk id="{9FC2AA5E-96C9-419B-98B1-1C4DF3FBF30E}"/>
              </pc2:cmMkLst>
              <pc226:cmRplyChg chg="add">
                <pc226:chgData name="Siv Helén Egelund Gjerstad" userId="17e97de8-76d5-4cb1-9355-6ee37e024a83" providerId="ADAL" clId="{8E19248D-7430-4E4F-9011-A8B5CA8454B5}" dt="2023-10-23T10:40:44.768" v="883"/>
                <pc2:cmRplyMkLst xmlns:pc2="http://schemas.microsoft.com/office/powerpoint/2019/9/main/command">
                  <pc:docMk/>
                  <pc:sldMk cId="3046512608" sldId="2147377333"/>
                  <pc2:cmMk id="{9FC2AA5E-96C9-419B-98B1-1C4DF3FBF30E}"/>
                  <pc2:cmRplyMk id="{CF4BE054-538A-45D2-9046-5024B2EF4522}"/>
                </pc2:cmRplyMkLst>
              </pc226:cmRplyChg>
            </pc226:cmChg>
          </p:ext>
        </pc:extLst>
      </pc:sldChg>
      <pc:sldChg chg="addSp delSp modSp mod ord modClrScheme chgLayout">
        <pc:chgData name="Siv Helén Egelund Gjerstad" userId="17e97de8-76d5-4cb1-9355-6ee37e024a83" providerId="ADAL" clId="{8E19248D-7430-4E4F-9011-A8B5CA8454B5}" dt="2023-10-26T10:34:54.374" v="2372" actId="962"/>
        <pc:sldMkLst>
          <pc:docMk/>
          <pc:sldMk cId="3958152246" sldId="2147377334"/>
        </pc:sldMkLst>
        <pc:spChg chg="mod ord">
          <ac:chgData name="Siv Helén Egelund Gjerstad" userId="17e97de8-76d5-4cb1-9355-6ee37e024a83" providerId="ADAL" clId="{8E19248D-7430-4E4F-9011-A8B5CA8454B5}" dt="2023-10-24T07:46:52.629" v="2188" actId="20577"/>
          <ac:spMkLst>
            <pc:docMk/>
            <pc:sldMk cId="3958152246" sldId="2147377334"/>
            <ac:spMk id="2" creationId="{64EEC925-1F32-9978-5670-C2D0B0152527}"/>
          </ac:spMkLst>
        </pc:spChg>
        <pc:spChg chg="mod ord">
          <ac:chgData name="Siv Helén Egelund Gjerstad" userId="17e97de8-76d5-4cb1-9355-6ee37e024a83" providerId="ADAL" clId="{8E19248D-7430-4E4F-9011-A8B5CA8454B5}" dt="2023-10-24T07:50:19.208" v="2205" actId="20577"/>
          <ac:spMkLst>
            <pc:docMk/>
            <pc:sldMk cId="3958152246" sldId="2147377334"/>
            <ac:spMk id="3" creationId="{9A074A26-336F-B174-9D9F-FF106CC71D20}"/>
          </ac:spMkLst>
        </pc:spChg>
        <pc:spChg chg="add del mod">
          <ac:chgData name="Siv Helén Egelund Gjerstad" userId="17e97de8-76d5-4cb1-9355-6ee37e024a83" providerId="ADAL" clId="{8E19248D-7430-4E4F-9011-A8B5CA8454B5}" dt="2023-10-23T16:53:14.220" v="1306" actId="478"/>
          <ac:spMkLst>
            <pc:docMk/>
            <pc:sldMk cId="3958152246" sldId="2147377334"/>
            <ac:spMk id="4" creationId="{16AC717E-0933-7B00-6A2A-3800BD4C3FA4}"/>
          </ac:spMkLst>
        </pc:spChg>
        <pc:picChg chg="add del mod">
          <ac:chgData name="Siv Helén Egelund Gjerstad" userId="17e97de8-76d5-4cb1-9355-6ee37e024a83" providerId="ADAL" clId="{8E19248D-7430-4E4F-9011-A8B5CA8454B5}" dt="2023-10-23T16:47:22.412" v="1298" actId="478"/>
          <ac:picMkLst>
            <pc:docMk/>
            <pc:sldMk cId="3958152246" sldId="2147377334"/>
            <ac:picMk id="1026" creationId="{76CEF7E5-D35D-48F0-1834-B8D9CEBC6DEA}"/>
          </ac:picMkLst>
        </pc:picChg>
        <pc:picChg chg="add mod">
          <ac:chgData name="Siv Helén Egelund Gjerstad" userId="17e97de8-76d5-4cb1-9355-6ee37e024a83" providerId="ADAL" clId="{8E19248D-7430-4E4F-9011-A8B5CA8454B5}" dt="2023-10-26T10:34:54.374" v="2372" actId="962"/>
          <ac:picMkLst>
            <pc:docMk/>
            <pc:sldMk cId="3958152246" sldId="2147377334"/>
            <ac:picMk id="1028" creationId="{4B20F7F1-67B7-789E-753C-E0E8076D2D27}"/>
          </ac:picMkLst>
        </pc:picChg>
      </pc:sldChg>
      <pc:sldChg chg="modSp add del mod modCm">
        <pc:chgData name="Siv Helén Egelund Gjerstad" userId="17e97de8-76d5-4cb1-9355-6ee37e024a83" providerId="ADAL" clId="{8E19248D-7430-4E4F-9011-A8B5CA8454B5}" dt="2023-10-23T16:55:54.773" v="1319" actId="47"/>
        <pc:sldMkLst>
          <pc:docMk/>
          <pc:sldMk cId="1407320112" sldId="2147377335"/>
        </pc:sldMkLst>
        <pc:graphicFrameChg chg="modGraphic">
          <ac:chgData name="Siv Helén Egelund Gjerstad" userId="17e97de8-76d5-4cb1-9355-6ee37e024a83" providerId="ADAL" clId="{8E19248D-7430-4E4F-9011-A8B5CA8454B5}" dt="2023-10-23T16:53:41.712" v="1308" actId="6549"/>
          <ac:graphicFrameMkLst>
            <pc:docMk/>
            <pc:sldMk cId="1407320112" sldId="2147377335"/>
            <ac:graphicFrameMk id="4" creationId="{29662061-C940-DC39-3B66-8151BA3EE603}"/>
          </ac:graphicFrameMkLst>
        </pc:graphicFrameChg>
        <pc:extLst>
          <p:ext xmlns:p="http://schemas.openxmlformats.org/presentationml/2006/main" uri="{D6D511B9-2390-475A-947B-AFAB55BFBCF1}">
            <pc226:cmChg xmlns:pc226="http://schemas.microsoft.com/office/powerpoint/2022/06/main/command" chg="mod">
              <pc226:chgData name="Siv Helén Egelund Gjerstad" userId="17e97de8-76d5-4cb1-9355-6ee37e024a83" providerId="ADAL" clId="{8E19248D-7430-4E4F-9011-A8B5CA8454B5}" dt="2023-10-23T16:53:41.712" v="1308" actId="6549"/>
              <pc2:cmMkLst xmlns:pc2="http://schemas.microsoft.com/office/powerpoint/2019/9/main/command">
                <pc:docMk/>
                <pc:sldMk cId="1407320112" sldId="2147377335"/>
                <pc2:cmMk id="{0DDC3610-5669-4F41-AAE7-0BA6DAD3379A}"/>
              </pc2:cmMkLst>
            </pc226:cmChg>
          </p:ext>
        </pc:extLst>
      </pc:sldChg>
      <pc:sldChg chg="modSp add del mod delCm modCm">
        <pc:chgData name="Siv Helén Egelund Gjerstad" userId="17e97de8-76d5-4cb1-9355-6ee37e024a83" providerId="ADAL" clId="{8E19248D-7430-4E4F-9011-A8B5CA8454B5}" dt="2023-10-24T07:39:10.148" v="2184" actId="47"/>
        <pc:sldMkLst>
          <pc:docMk/>
          <pc:sldMk cId="2998561549" sldId="2147377336"/>
        </pc:sldMkLst>
        <pc:graphicFrameChg chg="modGraphic">
          <ac:chgData name="Siv Helén Egelund Gjerstad" userId="17e97de8-76d5-4cb1-9355-6ee37e024a83" providerId="ADAL" clId="{8E19248D-7430-4E4F-9011-A8B5CA8454B5}" dt="2023-10-23T16:55:25.544" v="1316" actId="6549"/>
          <ac:graphicFrameMkLst>
            <pc:docMk/>
            <pc:sldMk cId="2998561549" sldId="2147377336"/>
            <ac:graphicFrameMk id="4" creationId="{29662061-C940-DC39-3B66-8151BA3EE603}"/>
          </ac:graphicFrameMkLst>
        </pc:graphicFrameChg>
        <pc:extLst>
          <p:ext xmlns:p="http://schemas.openxmlformats.org/presentationml/2006/main" uri="{D6D511B9-2390-475A-947B-AFAB55BFBCF1}">
            <pc226:cmChg xmlns:pc226="http://schemas.microsoft.com/office/powerpoint/2022/06/main/command" chg="del mod">
              <pc226:chgData name="Siv Helén Egelund Gjerstad" userId="17e97de8-76d5-4cb1-9355-6ee37e024a83" providerId="ADAL" clId="{8E19248D-7430-4E4F-9011-A8B5CA8454B5}" dt="2023-10-23T16:55:34.526" v="1317"/>
              <pc2:cmMkLst xmlns:pc2="http://schemas.microsoft.com/office/powerpoint/2019/9/main/command">
                <pc:docMk/>
                <pc:sldMk cId="2998561549" sldId="2147377336"/>
                <pc2:cmMk id="{8B1CA409-7F7B-4953-B098-9AD32B251235}"/>
              </pc2:cmMkLst>
            </pc226:cmChg>
            <pc226:cmChg xmlns:pc226="http://schemas.microsoft.com/office/powerpoint/2022/06/main/command" chg="del">
              <pc226:chgData name="Siv Helén Egelund Gjerstad" userId="17e97de8-76d5-4cb1-9355-6ee37e024a83" providerId="ADAL" clId="{8E19248D-7430-4E4F-9011-A8B5CA8454B5}" dt="2023-10-23T16:55:39.979" v="1318"/>
              <pc2:cmMkLst xmlns:pc2="http://schemas.microsoft.com/office/powerpoint/2019/9/main/command">
                <pc:docMk/>
                <pc:sldMk cId="2998561549" sldId="2147377336"/>
                <pc2:cmMk id="{420F6E71-0F2A-4BCB-B11E-6900D615206C}"/>
              </pc2:cmMkLst>
            </pc226:cmChg>
          </p:ext>
        </pc:extLst>
      </pc:sldChg>
      <pc:sldChg chg="modSp add del mod">
        <pc:chgData name="Siv Helén Egelund Gjerstad" userId="17e97de8-76d5-4cb1-9355-6ee37e024a83" providerId="ADAL" clId="{8E19248D-7430-4E4F-9011-A8B5CA8454B5}" dt="2023-10-24T07:39:33.635" v="2186" actId="47"/>
        <pc:sldMkLst>
          <pc:docMk/>
          <pc:sldMk cId="1251304442" sldId="2147377337"/>
        </pc:sldMkLst>
        <pc:spChg chg="mod">
          <ac:chgData name="Siv Helén Egelund Gjerstad" userId="17e97de8-76d5-4cb1-9355-6ee37e024a83" providerId="ADAL" clId="{8E19248D-7430-4E4F-9011-A8B5CA8454B5}" dt="2023-10-24T06:53:05.308" v="1333" actId="20577"/>
          <ac:spMkLst>
            <pc:docMk/>
            <pc:sldMk cId="1251304442" sldId="2147377337"/>
            <ac:spMk id="2" creationId="{27A68AE2-B4CF-E28C-66EC-8BA0774A02D1}"/>
          </ac:spMkLst>
        </pc:spChg>
        <pc:spChg chg="mod">
          <ac:chgData name="Siv Helén Egelund Gjerstad" userId="17e97de8-76d5-4cb1-9355-6ee37e024a83" providerId="ADAL" clId="{8E19248D-7430-4E4F-9011-A8B5CA8454B5}" dt="2023-10-24T06:59:26.341" v="1924" actId="20577"/>
          <ac:spMkLst>
            <pc:docMk/>
            <pc:sldMk cId="1251304442" sldId="2147377337"/>
            <ac:spMk id="3" creationId="{A13DA8F7-1D1C-131E-0088-D08B6CE94ECA}"/>
          </ac:spMkLst>
        </pc:spChg>
      </pc:sldChg>
    </pc:docChg>
  </pc:docChgLst>
  <pc:docChgLst>
    <pc:chgData name="Anna Katrine Asprem Hvardal" userId="S::annakatrineasprem.hvardal@dfo.no::b8fa0b22-0758-49db-ac53-c2dd84682ca9" providerId="AD" clId="Web-{A84D9D3E-F526-BF0F-380C-FAC0F77F6BDE}"/>
    <pc:docChg chg="mod">
      <pc:chgData name="Anna Katrine Asprem Hvardal" userId="S::annakatrineasprem.hvardal@dfo.no::b8fa0b22-0758-49db-ac53-c2dd84682ca9" providerId="AD" clId="Web-{A84D9D3E-F526-BF0F-380C-FAC0F77F6BDE}" dt="2023-09-12T14:05:21.207" v="1"/>
      <pc:docMkLst>
        <pc:docMk/>
      </pc:docMkLst>
      <pc:sldChg chg="addCm">
        <pc:chgData name="Anna Katrine Asprem Hvardal" userId="S::annakatrineasprem.hvardal@dfo.no::b8fa0b22-0758-49db-ac53-c2dd84682ca9" providerId="AD" clId="Web-{A84D9D3E-F526-BF0F-380C-FAC0F77F6BDE}" dt="2023-09-12T14:05:21.207" v="1"/>
        <pc:sldMkLst>
          <pc:docMk/>
          <pc:sldMk cId="3046512608" sldId="2147377333"/>
        </pc:sldMkLst>
        <pc:extLst>
          <p:ext xmlns:p="http://schemas.openxmlformats.org/presentationml/2006/main" uri="{D6D511B9-2390-475A-947B-AFAB55BFBCF1}">
            <pc226:cmChg xmlns:pc226="http://schemas.microsoft.com/office/powerpoint/2022/06/main/command" chg="add">
              <pc226:chgData name="Anna Katrine Asprem Hvardal" userId="S::annakatrineasprem.hvardal@dfo.no::b8fa0b22-0758-49db-ac53-c2dd84682ca9" providerId="AD" clId="Web-{A84D9D3E-F526-BF0F-380C-FAC0F77F6BDE}" dt="2023-09-12T14:05:21.207" v="1"/>
              <pc2:cmMkLst xmlns:pc2="http://schemas.microsoft.com/office/powerpoint/2019/9/main/command">
                <pc:docMk/>
                <pc:sldMk cId="3046512608" sldId="2147377333"/>
                <pc2:cmMk id="{9FC2AA5E-96C9-419B-98B1-1C4DF3FBF30E}"/>
              </pc2:cmMkLst>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67588E-7ACC-4700-BDF9-2A04808EED77}" type="doc">
      <dgm:prSet loTypeId="urn:microsoft.com/office/officeart/2005/8/layout/chevron1" loCatId="process" qsTypeId="urn:microsoft.com/office/officeart/2005/8/quickstyle/simple1" qsCatId="simple" csTypeId="urn:microsoft.com/office/officeart/2005/8/colors/accent6_2" csCatId="accent6" phldr="1"/>
      <dgm:spPr/>
    </dgm:pt>
    <dgm:pt modelId="{9792CB41-D662-4B4C-BF8E-C8E682E19713}">
      <dgm:prSet phldrT="[Tekst]"/>
      <dgm:spPr>
        <a:solidFill>
          <a:srgbClr val="005B91"/>
        </a:solidFill>
      </dgm:spPr>
      <dgm:t>
        <a:bodyPr/>
        <a:lstStyle/>
        <a:p>
          <a:r>
            <a:rPr lang="nb-NO">
              <a:solidFill>
                <a:schemeClr val="bg1"/>
              </a:solidFill>
              <a:latin typeface="Source Sans Pro" panose="020B0503030403020204" pitchFamily="34" charset="0"/>
              <a:ea typeface="Source Sans Pro" panose="020B0503030403020204" pitchFamily="34" charset="0"/>
            </a:rPr>
            <a:t>Forankre og planlegge</a:t>
          </a:r>
        </a:p>
      </dgm:t>
    </dgm:pt>
    <dgm:pt modelId="{6E1F7F80-8AC5-453E-ABBD-7DE3696F9A29}" type="parTrans" cxnId="{51E38C7E-85D5-44F3-BEA0-4FE7BBBF89FE}">
      <dgm:prSet/>
      <dgm:spPr/>
      <dgm:t>
        <a:bodyPr/>
        <a:lstStyle/>
        <a:p>
          <a:endParaRPr lang="nb-NO"/>
        </a:p>
      </dgm:t>
    </dgm:pt>
    <dgm:pt modelId="{82871150-957D-49A5-AFB5-E1108E44366A}" type="sibTrans" cxnId="{51E38C7E-85D5-44F3-BEA0-4FE7BBBF89FE}">
      <dgm:prSet/>
      <dgm:spPr/>
      <dgm:t>
        <a:bodyPr/>
        <a:lstStyle/>
        <a:p>
          <a:endParaRPr lang="nb-NO"/>
        </a:p>
      </dgm:t>
    </dgm:pt>
    <dgm:pt modelId="{C71BE19B-5B2D-42CB-BAEC-32C0E7ACC873}">
      <dgm:prSet phldrT="[Tekst]"/>
      <dgm:spPr/>
      <dgm:t>
        <a:bodyPr/>
        <a:lstStyle/>
        <a:p>
          <a:r>
            <a:rPr lang="nb-NO">
              <a:latin typeface="Source Sans Pro" panose="020B0503030403020204" pitchFamily="34" charset="0"/>
              <a:ea typeface="Source Sans Pro" panose="020B0503030403020204" pitchFamily="34" charset="0"/>
            </a:rPr>
            <a:t>Kartlegge nåsituasjon</a:t>
          </a:r>
        </a:p>
      </dgm:t>
    </dgm:pt>
    <dgm:pt modelId="{7E3BDF23-7EBB-4AC7-92AA-1F3D603A8584}" type="parTrans" cxnId="{37CCE8F3-C70E-4342-994D-F2A32356000D}">
      <dgm:prSet/>
      <dgm:spPr/>
      <dgm:t>
        <a:bodyPr/>
        <a:lstStyle/>
        <a:p>
          <a:endParaRPr lang="nb-NO"/>
        </a:p>
      </dgm:t>
    </dgm:pt>
    <dgm:pt modelId="{078F8546-73B8-406F-877F-C056DBF385A6}" type="sibTrans" cxnId="{37CCE8F3-C70E-4342-994D-F2A32356000D}">
      <dgm:prSet/>
      <dgm:spPr/>
      <dgm:t>
        <a:bodyPr/>
        <a:lstStyle/>
        <a:p>
          <a:endParaRPr lang="nb-NO"/>
        </a:p>
      </dgm:t>
    </dgm:pt>
    <dgm:pt modelId="{40C9884B-C44D-46C9-B263-864B0F1DE8C5}">
      <dgm:prSet phldrT="[Tekst]"/>
      <dgm:spPr>
        <a:solidFill>
          <a:srgbClr val="669DBD"/>
        </a:solidFill>
      </dgm:spPr>
      <dgm:t>
        <a:bodyPr/>
        <a:lstStyle/>
        <a:p>
          <a:r>
            <a:rPr lang="nb-NO">
              <a:latin typeface="Source Sans Pro" panose="020B0503030403020204" pitchFamily="34" charset="0"/>
              <a:ea typeface="Source Sans Pro" panose="020B0503030403020204" pitchFamily="34" charset="0"/>
            </a:rPr>
            <a:t>Utforme strategi</a:t>
          </a:r>
        </a:p>
      </dgm:t>
    </dgm:pt>
    <dgm:pt modelId="{CB1DA08E-5711-4B4D-BC26-4529220A6E9C}" type="parTrans" cxnId="{2FD44FC3-5EF8-4EED-A0AB-E16980BC3A59}">
      <dgm:prSet/>
      <dgm:spPr/>
      <dgm:t>
        <a:bodyPr/>
        <a:lstStyle/>
        <a:p>
          <a:endParaRPr lang="nb-NO"/>
        </a:p>
      </dgm:t>
    </dgm:pt>
    <dgm:pt modelId="{7728D87E-91AE-470E-94D1-F90D3DFE3BB5}" type="sibTrans" cxnId="{2FD44FC3-5EF8-4EED-A0AB-E16980BC3A59}">
      <dgm:prSet/>
      <dgm:spPr/>
      <dgm:t>
        <a:bodyPr/>
        <a:lstStyle/>
        <a:p>
          <a:endParaRPr lang="nb-NO"/>
        </a:p>
      </dgm:t>
    </dgm:pt>
    <dgm:pt modelId="{4B54F046-56E9-42FE-81ED-5ADBBFFB43DF}">
      <dgm:prSet phldrT="[Tekst]"/>
      <dgm:spPr/>
      <dgm:t>
        <a:bodyPr/>
        <a:lstStyle/>
        <a:p>
          <a:r>
            <a:rPr lang="nb-NO">
              <a:latin typeface="Source Sans Pro" panose="020B0503030403020204" pitchFamily="34" charset="0"/>
              <a:ea typeface="Source Sans Pro" panose="020B0503030403020204" pitchFamily="34" charset="0"/>
            </a:rPr>
            <a:t>Implementere og følge opp</a:t>
          </a:r>
        </a:p>
      </dgm:t>
    </dgm:pt>
    <dgm:pt modelId="{8D01EEFB-429F-4716-AE94-79A4554F9F0B}" type="parTrans" cxnId="{BA1DC041-C2AE-4150-99A8-8519A2BA5257}">
      <dgm:prSet/>
      <dgm:spPr/>
      <dgm:t>
        <a:bodyPr/>
        <a:lstStyle/>
        <a:p>
          <a:endParaRPr lang="nb-NO"/>
        </a:p>
      </dgm:t>
    </dgm:pt>
    <dgm:pt modelId="{42964DD2-CF3E-40C7-8604-5800BF0584CC}" type="sibTrans" cxnId="{BA1DC041-C2AE-4150-99A8-8519A2BA5257}">
      <dgm:prSet/>
      <dgm:spPr/>
      <dgm:t>
        <a:bodyPr/>
        <a:lstStyle/>
        <a:p>
          <a:endParaRPr lang="nb-NO"/>
        </a:p>
      </dgm:t>
    </dgm:pt>
    <dgm:pt modelId="{1A8714DE-0C44-4858-9B74-5E8A10CF1A96}" type="pres">
      <dgm:prSet presAssocID="{5667588E-7ACC-4700-BDF9-2A04808EED77}" presName="Name0" presStyleCnt="0">
        <dgm:presLayoutVars>
          <dgm:dir/>
          <dgm:animLvl val="lvl"/>
          <dgm:resizeHandles val="exact"/>
        </dgm:presLayoutVars>
      </dgm:prSet>
      <dgm:spPr/>
    </dgm:pt>
    <dgm:pt modelId="{675DF555-6E14-4CFF-A69B-C9D43877CA7B}" type="pres">
      <dgm:prSet presAssocID="{9792CB41-D662-4B4C-BF8E-C8E682E19713}" presName="parTxOnly" presStyleLbl="node1" presStyleIdx="0" presStyleCnt="4" custLinFactNeighborX="-1718">
        <dgm:presLayoutVars>
          <dgm:chMax val="0"/>
          <dgm:chPref val="0"/>
          <dgm:bulletEnabled val="1"/>
        </dgm:presLayoutVars>
      </dgm:prSet>
      <dgm:spPr/>
    </dgm:pt>
    <dgm:pt modelId="{73A335D0-3C6A-4342-BB06-2FF48137919E}" type="pres">
      <dgm:prSet presAssocID="{82871150-957D-49A5-AFB5-E1108E44366A}" presName="parTxOnlySpace" presStyleCnt="0"/>
      <dgm:spPr/>
    </dgm:pt>
    <dgm:pt modelId="{55C49E40-1745-4E41-9AA8-ED282D1750DD}" type="pres">
      <dgm:prSet presAssocID="{C71BE19B-5B2D-42CB-BAEC-32C0E7ACC873}" presName="parTxOnly" presStyleLbl="node1" presStyleIdx="1" presStyleCnt="4">
        <dgm:presLayoutVars>
          <dgm:chMax val="0"/>
          <dgm:chPref val="0"/>
          <dgm:bulletEnabled val="1"/>
        </dgm:presLayoutVars>
      </dgm:prSet>
      <dgm:spPr/>
    </dgm:pt>
    <dgm:pt modelId="{181D136C-63DE-470D-9968-1DC33073D22B}" type="pres">
      <dgm:prSet presAssocID="{078F8546-73B8-406F-877F-C056DBF385A6}" presName="parTxOnlySpace" presStyleCnt="0"/>
      <dgm:spPr/>
    </dgm:pt>
    <dgm:pt modelId="{E93302E1-1A4A-491E-B5B3-5956EE933065}" type="pres">
      <dgm:prSet presAssocID="{40C9884B-C44D-46C9-B263-864B0F1DE8C5}" presName="parTxOnly" presStyleLbl="node1" presStyleIdx="2" presStyleCnt="4">
        <dgm:presLayoutVars>
          <dgm:chMax val="0"/>
          <dgm:chPref val="0"/>
          <dgm:bulletEnabled val="1"/>
        </dgm:presLayoutVars>
      </dgm:prSet>
      <dgm:spPr/>
    </dgm:pt>
    <dgm:pt modelId="{F01EAF85-4227-4BFB-AACC-8FAD742C9FB8}" type="pres">
      <dgm:prSet presAssocID="{7728D87E-91AE-470E-94D1-F90D3DFE3BB5}" presName="parTxOnlySpace" presStyleCnt="0"/>
      <dgm:spPr/>
    </dgm:pt>
    <dgm:pt modelId="{7816DABF-CC40-4FD2-8C91-4AB2FAB47F36}" type="pres">
      <dgm:prSet presAssocID="{4B54F046-56E9-42FE-81ED-5ADBBFFB43DF}" presName="parTxOnly" presStyleLbl="node1" presStyleIdx="3" presStyleCnt="4">
        <dgm:presLayoutVars>
          <dgm:chMax val="0"/>
          <dgm:chPref val="0"/>
          <dgm:bulletEnabled val="1"/>
        </dgm:presLayoutVars>
      </dgm:prSet>
      <dgm:spPr/>
    </dgm:pt>
  </dgm:ptLst>
  <dgm:cxnLst>
    <dgm:cxn modelId="{EDB73508-65CE-458A-AE2F-2D01642D8DFA}" type="presOf" srcId="{5667588E-7ACC-4700-BDF9-2A04808EED77}" destId="{1A8714DE-0C44-4858-9B74-5E8A10CF1A96}" srcOrd="0" destOrd="0" presId="urn:microsoft.com/office/officeart/2005/8/layout/chevron1"/>
    <dgm:cxn modelId="{21B91435-3B4D-49FD-BD4E-AE5F0B9D8BDE}" type="presOf" srcId="{C71BE19B-5B2D-42CB-BAEC-32C0E7ACC873}" destId="{55C49E40-1745-4E41-9AA8-ED282D1750DD}" srcOrd="0" destOrd="0" presId="urn:microsoft.com/office/officeart/2005/8/layout/chevron1"/>
    <dgm:cxn modelId="{1FEC8239-3A98-4861-97F5-981E83F01D68}" type="presOf" srcId="{4B54F046-56E9-42FE-81ED-5ADBBFFB43DF}" destId="{7816DABF-CC40-4FD2-8C91-4AB2FAB47F36}" srcOrd="0" destOrd="0" presId="urn:microsoft.com/office/officeart/2005/8/layout/chevron1"/>
    <dgm:cxn modelId="{BA1DC041-C2AE-4150-99A8-8519A2BA5257}" srcId="{5667588E-7ACC-4700-BDF9-2A04808EED77}" destId="{4B54F046-56E9-42FE-81ED-5ADBBFFB43DF}" srcOrd="3" destOrd="0" parTransId="{8D01EEFB-429F-4716-AE94-79A4554F9F0B}" sibTransId="{42964DD2-CF3E-40C7-8604-5800BF0584CC}"/>
    <dgm:cxn modelId="{CDD2C461-5D5F-443B-B5E8-C5AC82ECBA8A}" type="presOf" srcId="{40C9884B-C44D-46C9-B263-864B0F1DE8C5}" destId="{E93302E1-1A4A-491E-B5B3-5956EE933065}" srcOrd="0" destOrd="0" presId="urn:microsoft.com/office/officeart/2005/8/layout/chevron1"/>
    <dgm:cxn modelId="{51E38C7E-85D5-44F3-BEA0-4FE7BBBF89FE}" srcId="{5667588E-7ACC-4700-BDF9-2A04808EED77}" destId="{9792CB41-D662-4B4C-BF8E-C8E682E19713}" srcOrd="0" destOrd="0" parTransId="{6E1F7F80-8AC5-453E-ABBD-7DE3696F9A29}" sibTransId="{82871150-957D-49A5-AFB5-E1108E44366A}"/>
    <dgm:cxn modelId="{2FD44FC3-5EF8-4EED-A0AB-E16980BC3A59}" srcId="{5667588E-7ACC-4700-BDF9-2A04808EED77}" destId="{40C9884B-C44D-46C9-B263-864B0F1DE8C5}" srcOrd="2" destOrd="0" parTransId="{CB1DA08E-5711-4B4D-BC26-4529220A6E9C}" sibTransId="{7728D87E-91AE-470E-94D1-F90D3DFE3BB5}"/>
    <dgm:cxn modelId="{B3FC30CE-1F1D-4F4E-8081-123716495665}" type="presOf" srcId="{9792CB41-D662-4B4C-BF8E-C8E682E19713}" destId="{675DF555-6E14-4CFF-A69B-C9D43877CA7B}" srcOrd="0" destOrd="0" presId="urn:microsoft.com/office/officeart/2005/8/layout/chevron1"/>
    <dgm:cxn modelId="{37CCE8F3-C70E-4342-994D-F2A32356000D}" srcId="{5667588E-7ACC-4700-BDF9-2A04808EED77}" destId="{C71BE19B-5B2D-42CB-BAEC-32C0E7ACC873}" srcOrd="1" destOrd="0" parTransId="{7E3BDF23-7EBB-4AC7-92AA-1F3D603A8584}" sibTransId="{078F8546-73B8-406F-877F-C056DBF385A6}"/>
    <dgm:cxn modelId="{F14ED0CB-AC19-4854-AD67-6120D16E1F96}" type="presParOf" srcId="{1A8714DE-0C44-4858-9B74-5E8A10CF1A96}" destId="{675DF555-6E14-4CFF-A69B-C9D43877CA7B}" srcOrd="0" destOrd="0" presId="urn:microsoft.com/office/officeart/2005/8/layout/chevron1"/>
    <dgm:cxn modelId="{AEF8EE75-961D-4761-9C8F-27DB7FBFC5F1}" type="presParOf" srcId="{1A8714DE-0C44-4858-9B74-5E8A10CF1A96}" destId="{73A335D0-3C6A-4342-BB06-2FF48137919E}" srcOrd="1" destOrd="0" presId="urn:microsoft.com/office/officeart/2005/8/layout/chevron1"/>
    <dgm:cxn modelId="{F141354F-3FAD-4A4D-9C45-48A4F5160673}" type="presParOf" srcId="{1A8714DE-0C44-4858-9B74-5E8A10CF1A96}" destId="{55C49E40-1745-4E41-9AA8-ED282D1750DD}" srcOrd="2" destOrd="0" presId="urn:microsoft.com/office/officeart/2005/8/layout/chevron1"/>
    <dgm:cxn modelId="{247E3549-1B57-4412-98C7-5D6822DBA372}" type="presParOf" srcId="{1A8714DE-0C44-4858-9B74-5E8A10CF1A96}" destId="{181D136C-63DE-470D-9968-1DC33073D22B}" srcOrd="3" destOrd="0" presId="urn:microsoft.com/office/officeart/2005/8/layout/chevron1"/>
    <dgm:cxn modelId="{6663E245-CD2C-4E0F-9A59-504F10BEDF60}" type="presParOf" srcId="{1A8714DE-0C44-4858-9B74-5E8A10CF1A96}" destId="{E93302E1-1A4A-491E-B5B3-5956EE933065}" srcOrd="4" destOrd="0" presId="urn:microsoft.com/office/officeart/2005/8/layout/chevron1"/>
    <dgm:cxn modelId="{07567EE6-8D1C-4442-B9E3-086F12B4C404}" type="presParOf" srcId="{1A8714DE-0C44-4858-9B74-5E8A10CF1A96}" destId="{F01EAF85-4227-4BFB-AACC-8FAD742C9FB8}" srcOrd="5" destOrd="0" presId="urn:microsoft.com/office/officeart/2005/8/layout/chevron1"/>
    <dgm:cxn modelId="{B14A8DE5-0B66-4916-BE8B-3743F6D28ABE}" type="presParOf" srcId="{1A8714DE-0C44-4858-9B74-5E8A10CF1A96}" destId="{7816DABF-CC40-4FD2-8C91-4AB2FAB47F36}"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DF555-6E14-4CFF-A69B-C9D43877CA7B}">
      <dsp:nvSpPr>
        <dsp:cNvPr id="0" name=""/>
        <dsp:cNvSpPr/>
      </dsp:nvSpPr>
      <dsp:spPr>
        <a:xfrm>
          <a:off x="0" y="1456585"/>
          <a:ext cx="2194718" cy="877887"/>
        </a:xfrm>
        <a:prstGeom prst="chevron">
          <a:avLst/>
        </a:prstGeom>
        <a:solidFill>
          <a:srgbClr val="005B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nb-NO" sz="1600" kern="1200">
              <a:solidFill>
                <a:schemeClr val="bg1"/>
              </a:solidFill>
              <a:latin typeface="Source Sans Pro" panose="020B0503030403020204" pitchFamily="34" charset="0"/>
              <a:ea typeface="Source Sans Pro" panose="020B0503030403020204" pitchFamily="34" charset="0"/>
            </a:rPr>
            <a:t>Forankre og planlegge</a:t>
          </a:r>
        </a:p>
      </dsp:txBody>
      <dsp:txXfrm>
        <a:off x="438944" y="1456585"/>
        <a:ext cx="1316831" cy="877887"/>
      </dsp:txXfrm>
    </dsp:sp>
    <dsp:sp modelId="{55C49E40-1745-4E41-9AA8-ED282D1750DD}">
      <dsp:nvSpPr>
        <dsp:cNvPr id="0" name=""/>
        <dsp:cNvSpPr/>
      </dsp:nvSpPr>
      <dsp:spPr>
        <a:xfrm>
          <a:off x="1979017" y="1456585"/>
          <a:ext cx="2194718" cy="877887"/>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nb-NO" sz="1600" kern="1200">
              <a:latin typeface="Source Sans Pro" panose="020B0503030403020204" pitchFamily="34" charset="0"/>
              <a:ea typeface="Source Sans Pro" panose="020B0503030403020204" pitchFamily="34" charset="0"/>
            </a:rPr>
            <a:t>Kartlegge nåsituasjon</a:t>
          </a:r>
        </a:p>
      </dsp:txBody>
      <dsp:txXfrm>
        <a:off x="2417961" y="1456585"/>
        <a:ext cx="1316831" cy="877887"/>
      </dsp:txXfrm>
    </dsp:sp>
    <dsp:sp modelId="{E93302E1-1A4A-491E-B5B3-5956EE933065}">
      <dsp:nvSpPr>
        <dsp:cNvPr id="0" name=""/>
        <dsp:cNvSpPr/>
      </dsp:nvSpPr>
      <dsp:spPr>
        <a:xfrm>
          <a:off x="3954264" y="1456585"/>
          <a:ext cx="2194718" cy="877887"/>
        </a:xfrm>
        <a:prstGeom prst="chevron">
          <a:avLst/>
        </a:prstGeom>
        <a:solidFill>
          <a:srgbClr val="669D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nb-NO" sz="1600" kern="1200">
              <a:latin typeface="Source Sans Pro" panose="020B0503030403020204" pitchFamily="34" charset="0"/>
              <a:ea typeface="Source Sans Pro" panose="020B0503030403020204" pitchFamily="34" charset="0"/>
            </a:rPr>
            <a:t>Utforme strategi</a:t>
          </a:r>
        </a:p>
      </dsp:txBody>
      <dsp:txXfrm>
        <a:off x="4393208" y="1456585"/>
        <a:ext cx="1316831" cy="877887"/>
      </dsp:txXfrm>
    </dsp:sp>
    <dsp:sp modelId="{7816DABF-CC40-4FD2-8C91-4AB2FAB47F36}">
      <dsp:nvSpPr>
        <dsp:cNvPr id="0" name=""/>
        <dsp:cNvSpPr/>
      </dsp:nvSpPr>
      <dsp:spPr>
        <a:xfrm>
          <a:off x="5929510" y="1456585"/>
          <a:ext cx="2194718" cy="877887"/>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nb-NO" sz="1600" kern="1200">
              <a:latin typeface="Source Sans Pro" panose="020B0503030403020204" pitchFamily="34" charset="0"/>
              <a:ea typeface="Source Sans Pro" panose="020B0503030403020204" pitchFamily="34" charset="0"/>
            </a:rPr>
            <a:t>Implementere og følge opp</a:t>
          </a:r>
        </a:p>
      </dsp:txBody>
      <dsp:txXfrm>
        <a:off x="6368454" y="1456585"/>
        <a:ext cx="1316831" cy="87788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lassholder for dato 2">
            <a:extLst>
              <a:ext uri="{FF2B5EF4-FFF2-40B4-BE49-F238E27FC236}">
                <a16:creationId xmlns:a16="http://schemas.microsoft.com/office/drawing/2014/main" id="{A735A2A3-B455-4046-BE9E-B7B1A034A2BF}"/>
              </a:ext>
            </a:extLst>
          </p:cNvPr>
          <p:cNvSpPr>
            <a:spLocks noGrp="1"/>
          </p:cNvSpPr>
          <p:nvPr>
            <p:ph type="dt" sz="quarter" idx="1"/>
          </p:nvPr>
        </p:nvSpPr>
        <p:spPr>
          <a:xfrm>
            <a:off x="5271805" y="8717546"/>
            <a:ext cx="1111249" cy="204204"/>
          </a:xfrm>
          <a:prstGeom prst="rect">
            <a:avLst/>
          </a:prstGeom>
        </p:spPr>
        <p:txBody>
          <a:bodyPr vert="horz" lIns="0" tIns="0" rIns="0" bIns="0" rtlCol="0" anchor="ctr"/>
          <a:lstStyle>
            <a:lvl1pPr algn="r">
              <a:defRPr sz="900"/>
            </a:lvl1pPr>
          </a:lstStyle>
          <a:p>
            <a:fld id="{D03CC2B2-F84D-5E46-92DC-927B76A7D865}" type="datetime1">
              <a:rPr lang="nb-NO" smtClean="0"/>
              <a:t>26.10.2023</a:t>
            </a:fld>
            <a:endParaRPr lang="nb-NO"/>
          </a:p>
        </p:txBody>
      </p:sp>
      <p:sp>
        <p:nvSpPr>
          <p:cNvPr id="11" name="Plassholder for lysbildenummer 4">
            <a:extLst>
              <a:ext uri="{FF2B5EF4-FFF2-40B4-BE49-F238E27FC236}">
                <a16:creationId xmlns:a16="http://schemas.microsoft.com/office/drawing/2014/main" id="{94272529-56F7-B74A-936A-C98265CBDC3B}"/>
              </a:ext>
            </a:extLst>
          </p:cNvPr>
          <p:cNvSpPr>
            <a:spLocks noGrp="1"/>
          </p:cNvSpPr>
          <p:nvPr>
            <p:ph type="sldNum" sz="quarter" idx="3"/>
          </p:nvPr>
        </p:nvSpPr>
        <p:spPr>
          <a:xfrm>
            <a:off x="6485136" y="8717546"/>
            <a:ext cx="347464" cy="204204"/>
          </a:xfrm>
          <a:prstGeom prst="rect">
            <a:avLst/>
          </a:prstGeom>
        </p:spPr>
        <p:txBody>
          <a:bodyPr vert="horz" lIns="0" tIns="0" rIns="0" bIns="0" rtlCol="0" anchor="ctr"/>
          <a:lstStyle>
            <a:lvl1pPr algn="l">
              <a:defRPr sz="900"/>
            </a:lvl1pPr>
          </a:lstStyle>
          <a:p>
            <a:fld id="{3D7622FB-343F-3A4F-848E-AB9F407A3C84}" type="slidenum">
              <a:rPr lang="nb-NO" smtClean="0"/>
              <a:pPr/>
              <a:t>‹#›</a:t>
            </a:fld>
            <a:endParaRPr lang="nb-NO"/>
          </a:p>
        </p:txBody>
      </p:sp>
      <p:sp>
        <p:nvSpPr>
          <p:cNvPr id="12" name="Plassholder for topptekst 1">
            <a:extLst>
              <a:ext uri="{FF2B5EF4-FFF2-40B4-BE49-F238E27FC236}">
                <a16:creationId xmlns:a16="http://schemas.microsoft.com/office/drawing/2014/main" id="{D3B99EFB-5335-0547-B6F1-F235AA99F7BC}"/>
              </a:ext>
            </a:extLst>
          </p:cNvPr>
          <p:cNvSpPr>
            <a:spLocks noGrp="1"/>
          </p:cNvSpPr>
          <p:nvPr>
            <p:ph type="hdr" sz="quarter"/>
          </p:nvPr>
        </p:nvSpPr>
        <p:spPr>
          <a:xfrm>
            <a:off x="1840912" y="345467"/>
            <a:ext cx="4559888" cy="329003"/>
          </a:xfrm>
          <a:prstGeom prst="rect">
            <a:avLst/>
          </a:prstGeom>
        </p:spPr>
        <p:txBody>
          <a:bodyPr vert="horz" lIns="0" tIns="0" rIns="0" bIns="0" rtlCol="0" anchor="b"/>
          <a:lstStyle>
            <a:lvl1pPr algn="l">
              <a:defRPr sz="1200"/>
            </a:lvl1pPr>
          </a:lstStyle>
          <a:p>
            <a:endParaRPr lang="nb-NO" sz="1100"/>
          </a:p>
        </p:txBody>
      </p:sp>
      <p:sp>
        <p:nvSpPr>
          <p:cNvPr id="13" name="Plassholder for bunntekst 2">
            <a:extLst>
              <a:ext uri="{FF2B5EF4-FFF2-40B4-BE49-F238E27FC236}">
                <a16:creationId xmlns:a16="http://schemas.microsoft.com/office/drawing/2014/main" id="{A96F5C03-DEFC-BF4F-A044-789FB668B3F9}"/>
              </a:ext>
            </a:extLst>
          </p:cNvPr>
          <p:cNvSpPr>
            <a:spLocks noGrp="1"/>
          </p:cNvSpPr>
          <p:nvPr>
            <p:ph type="ftr" sz="quarter" idx="2"/>
          </p:nvPr>
        </p:nvSpPr>
        <p:spPr>
          <a:xfrm>
            <a:off x="464855" y="8717546"/>
            <a:ext cx="4273067" cy="204204"/>
          </a:xfrm>
          <a:prstGeom prst="rect">
            <a:avLst/>
          </a:prstGeom>
        </p:spPr>
        <p:txBody>
          <a:bodyPr vert="horz" lIns="0" tIns="45720" rIns="91440" bIns="45720" rtlCol="0" anchor="ctr"/>
          <a:lstStyle>
            <a:lvl1pPr algn="l">
              <a:defRPr sz="900"/>
            </a:lvl1pPr>
          </a:lstStyle>
          <a:p>
            <a:endParaRPr lang="nb-NO"/>
          </a:p>
        </p:txBody>
      </p:sp>
      <p:pic>
        <p:nvPicPr>
          <p:cNvPr id="7" name="Grafikk 6">
            <a:extLst>
              <a:ext uri="{FF2B5EF4-FFF2-40B4-BE49-F238E27FC236}">
                <a16:creationId xmlns:a16="http://schemas.microsoft.com/office/drawing/2014/main" id="{930D534C-2AFD-C840-A0E8-91EC814ADDE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4855" y="375390"/>
            <a:ext cx="1100941" cy="300257"/>
          </a:xfrm>
          <a:prstGeom prst="rect">
            <a:avLst/>
          </a:prstGeom>
        </p:spPr>
      </p:pic>
    </p:spTree>
    <p:extLst>
      <p:ext uri="{BB962C8B-B14F-4D97-AF65-F5344CB8AC3E}">
        <p14:creationId xmlns:p14="http://schemas.microsoft.com/office/powerpoint/2010/main" val="56253737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dato 2">
            <a:extLst>
              <a:ext uri="{FF2B5EF4-FFF2-40B4-BE49-F238E27FC236}">
                <a16:creationId xmlns:a16="http://schemas.microsoft.com/office/drawing/2014/main" id="{2AC29041-4555-5F45-A345-60161DBE5AE4}"/>
              </a:ext>
            </a:extLst>
          </p:cNvPr>
          <p:cNvSpPr>
            <a:spLocks noGrp="1"/>
          </p:cNvSpPr>
          <p:nvPr>
            <p:ph type="dt" sz="quarter" idx="1"/>
          </p:nvPr>
        </p:nvSpPr>
        <p:spPr>
          <a:xfrm>
            <a:off x="5060950" y="8663099"/>
            <a:ext cx="1111249" cy="204204"/>
          </a:xfrm>
          <a:prstGeom prst="rect">
            <a:avLst/>
          </a:prstGeom>
        </p:spPr>
        <p:txBody>
          <a:bodyPr vert="horz" lIns="0" tIns="0" rIns="0" bIns="0" rtlCol="0" anchor="ctr"/>
          <a:lstStyle>
            <a:lvl1pPr algn="r">
              <a:defRPr sz="900"/>
            </a:lvl1pPr>
          </a:lstStyle>
          <a:p>
            <a:fld id="{8B23B0E9-98D9-A04D-AF6B-E5FA66EF2D4F}" type="datetime1">
              <a:rPr lang="nb-NO" smtClean="0"/>
              <a:t>26.10.2023</a:t>
            </a:fld>
            <a:endParaRPr lang="nb-NO"/>
          </a:p>
        </p:txBody>
      </p:sp>
      <p:sp>
        <p:nvSpPr>
          <p:cNvPr id="9" name="Plassholder for lysbildenummer 4">
            <a:extLst>
              <a:ext uri="{FF2B5EF4-FFF2-40B4-BE49-F238E27FC236}">
                <a16:creationId xmlns:a16="http://schemas.microsoft.com/office/drawing/2014/main" id="{DFD0E4DC-F3D6-A049-B598-880646DB91DB}"/>
              </a:ext>
            </a:extLst>
          </p:cNvPr>
          <p:cNvSpPr>
            <a:spLocks noGrp="1"/>
          </p:cNvSpPr>
          <p:nvPr>
            <p:ph type="sldNum" sz="quarter" idx="5"/>
          </p:nvPr>
        </p:nvSpPr>
        <p:spPr>
          <a:xfrm>
            <a:off x="6274281" y="8663099"/>
            <a:ext cx="347464" cy="204204"/>
          </a:xfrm>
          <a:prstGeom prst="rect">
            <a:avLst/>
          </a:prstGeom>
        </p:spPr>
        <p:txBody>
          <a:bodyPr vert="horz" lIns="0" tIns="0" rIns="0" bIns="0" rtlCol="0" anchor="ctr"/>
          <a:lstStyle>
            <a:lvl1pPr algn="l">
              <a:defRPr sz="900"/>
            </a:lvl1pPr>
          </a:lstStyle>
          <a:p>
            <a:fld id="{3D7622FB-343F-3A4F-848E-AB9F407A3C84}" type="slidenum">
              <a:rPr lang="nb-NO" smtClean="0"/>
              <a:pPr/>
              <a:t>‹#›</a:t>
            </a:fld>
            <a:endParaRPr lang="nb-NO"/>
          </a:p>
        </p:txBody>
      </p:sp>
      <p:sp>
        <p:nvSpPr>
          <p:cNvPr id="3" name="Plassholder for bunntekst 2">
            <a:extLst>
              <a:ext uri="{FF2B5EF4-FFF2-40B4-BE49-F238E27FC236}">
                <a16:creationId xmlns:a16="http://schemas.microsoft.com/office/drawing/2014/main" id="{8BC4D1AE-E2ED-B543-B828-9EE308A128F0}"/>
              </a:ext>
            </a:extLst>
          </p:cNvPr>
          <p:cNvSpPr>
            <a:spLocks noGrp="1"/>
          </p:cNvSpPr>
          <p:nvPr>
            <p:ph type="ftr" sz="quarter" idx="4"/>
          </p:nvPr>
        </p:nvSpPr>
        <p:spPr>
          <a:xfrm>
            <a:off x="685800" y="8663099"/>
            <a:ext cx="4273067" cy="204204"/>
          </a:xfrm>
          <a:prstGeom prst="rect">
            <a:avLst/>
          </a:prstGeom>
        </p:spPr>
        <p:txBody>
          <a:bodyPr vert="horz" lIns="0" tIns="45720" rIns="91440" bIns="45720" rtlCol="0" anchor="ctr"/>
          <a:lstStyle>
            <a:lvl1pPr algn="l">
              <a:defRPr sz="900"/>
            </a:lvl1pPr>
          </a:lstStyle>
          <a:p>
            <a:endParaRPr lang="nb-NO"/>
          </a:p>
        </p:txBody>
      </p:sp>
      <p:pic>
        <p:nvPicPr>
          <p:cNvPr id="12" name="Grafikk 11">
            <a:extLst>
              <a:ext uri="{FF2B5EF4-FFF2-40B4-BE49-F238E27FC236}">
                <a16:creationId xmlns:a16="http://schemas.microsoft.com/office/drawing/2014/main" id="{F086A098-D08A-8F4C-A806-C90E647926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4855" y="375390"/>
            <a:ext cx="1100941" cy="300257"/>
          </a:xfrm>
          <a:prstGeom prst="rect">
            <a:avLst/>
          </a:prstGeom>
        </p:spPr>
      </p:pic>
      <p:sp>
        <p:nvSpPr>
          <p:cNvPr id="13" name="Plassholder for topptekst 1">
            <a:extLst>
              <a:ext uri="{FF2B5EF4-FFF2-40B4-BE49-F238E27FC236}">
                <a16:creationId xmlns:a16="http://schemas.microsoft.com/office/drawing/2014/main" id="{F94A549C-A73E-FE4D-91D2-E4D35097BDB9}"/>
              </a:ext>
            </a:extLst>
          </p:cNvPr>
          <p:cNvSpPr>
            <a:spLocks noGrp="1"/>
          </p:cNvSpPr>
          <p:nvPr>
            <p:ph type="hdr" sz="quarter"/>
          </p:nvPr>
        </p:nvSpPr>
        <p:spPr>
          <a:xfrm>
            <a:off x="1840912" y="345467"/>
            <a:ext cx="4559888" cy="329003"/>
          </a:xfrm>
          <a:prstGeom prst="rect">
            <a:avLst/>
          </a:prstGeom>
        </p:spPr>
        <p:txBody>
          <a:bodyPr vert="horz" lIns="0" tIns="0" rIns="0" bIns="0" rtlCol="0" anchor="b"/>
          <a:lstStyle>
            <a:lvl1pPr algn="l">
              <a:defRPr sz="1200"/>
            </a:lvl1pPr>
          </a:lstStyle>
          <a:p>
            <a:endParaRPr lang="nb-NO" sz="1100"/>
          </a:p>
        </p:txBody>
      </p:sp>
    </p:spTree>
    <p:extLst>
      <p:ext uri="{BB962C8B-B14F-4D97-AF65-F5344CB8AC3E}">
        <p14:creationId xmlns:p14="http://schemas.microsoft.com/office/powerpoint/2010/main" val="2343532499"/>
      </p:ext>
    </p:extLst>
  </p:cSld>
  <p:clrMap bg1="lt1" tx1="dk1" bg2="lt2" tx2="dk2" accent1="accent1" accent2="accent2" accent3="accent3" accent4="accent4" accent5="accent5" accent6="accent6" hlink="hlink" folHlink="folHlink"/>
  <p:hf/>
  <p:notesStyle>
    <a:lvl1pPr marL="171450" indent="-171450" algn="l" defTabSz="914400" rtl="0" eaLnBrk="1" latinLnBrk="0" hangingPunct="1">
      <a:buFont typeface="Arial" panose="020B0604020202020204" pitchFamily="34" charset="0"/>
      <a:buChar char="•"/>
      <a:defRPr sz="1200" b="0" i="0" kern="1200">
        <a:solidFill>
          <a:schemeClr val="tx1"/>
        </a:solidFill>
        <a:latin typeface="Arial Regular"/>
        <a:ea typeface="+mn-ea"/>
        <a:cs typeface="+mn-cs"/>
      </a:defRPr>
    </a:lvl1pPr>
    <a:lvl2pPr marL="358775" indent="-176213" algn="l" defTabSz="914400" rtl="0" eaLnBrk="1" latinLnBrk="0" hangingPunct="1">
      <a:buFont typeface="System Font Regular"/>
      <a:buChar char="–"/>
      <a:tabLst/>
      <a:defRPr sz="1200" b="0" i="0" kern="1200">
        <a:solidFill>
          <a:schemeClr val="tx1"/>
        </a:solidFill>
        <a:latin typeface="Arial Regular"/>
        <a:ea typeface="+mn-ea"/>
        <a:cs typeface="+mn-cs"/>
      </a:defRPr>
    </a:lvl2pPr>
    <a:lvl3pPr marL="668338" indent="-176213" algn="l" defTabSz="914400" rtl="0" eaLnBrk="1" latinLnBrk="0" hangingPunct="1">
      <a:buFont typeface="Arial" panose="020B0604020202020204" pitchFamily="34" charset="0"/>
      <a:buChar char="•"/>
      <a:tabLst/>
      <a:defRPr sz="1200" b="0" i="0" kern="1200">
        <a:solidFill>
          <a:schemeClr val="tx1"/>
        </a:solidFill>
        <a:latin typeface="Arial Regular"/>
        <a:ea typeface="+mn-ea"/>
        <a:cs typeface="+mn-cs"/>
      </a:defRPr>
    </a:lvl3pPr>
    <a:lvl4pPr marL="846138" indent="-177800" algn="l" defTabSz="914400" rtl="0" eaLnBrk="1" latinLnBrk="0" hangingPunct="1">
      <a:buFont typeface="System Font Regular"/>
      <a:buChar char="–"/>
      <a:tabLst/>
      <a:defRPr sz="1200" b="0" i="0" kern="1200">
        <a:solidFill>
          <a:schemeClr val="tx1"/>
        </a:solidFill>
        <a:latin typeface="Arial Regular"/>
        <a:ea typeface="+mn-ea"/>
        <a:cs typeface="+mn-cs"/>
      </a:defRPr>
    </a:lvl4pPr>
    <a:lvl5pPr marL="1022350" indent="-176213" algn="l" defTabSz="914400" rtl="0" eaLnBrk="1" latinLnBrk="0" hangingPunct="1">
      <a:buFont typeface="Arial" panose="020B0604020202020204" pitchFamily="34" charset="0"/>
      <a:buChar char="•"/>
      <a:tabLst/>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0" i="0" u="none" strike="noStrike">
                <a:effectLst/>
                <a:latin typeface="Arial" panose="020B0604020202020204" pitchFamily="34" charset="0"/>
              </a:rPr>
              <a:t>Virksomhetsleder</a:t>
            </a:r>
            <a:r>
              <a:rPr lang="nb-NO"/>
              <a:t> </a:t>
            </a:r>
            <a:r>
              <a:rPr lang="nb-NO" sz="1800" b="0" i="0" u="none" strike="noStrike">
                <a:effectLst/>
                <a:latin typeface="Arial" panose="020B0604020202020204" pitchFamily="34" charset="0"/>
              </a:rPr>
              <a:t>Økonomisjef</a:t>
            </a:r>
            <a:r>
              <a:rPr lang="nb-NO"/>
              <a:t> </a:t>
            </a:r>
            <a:r>
              <a:rPr lang="nb-NO" sz="1800" b="0" i="0" u="none" strike="noStrike">
                <a:effectLst/>
                <a:latin typeface="Arial" panose="020B0604020202020204" pitchFamily="34" charset="0"/>
              </a:rPr>
              <a:t>IKT-sjef</a:t>
            </a:r>
            <a:r>
              <a:rPr lang="nb-NO"/>
              <a:t> </a:t>
            </a:r>
            <a:r>
              <a:rPr lang="nb-NO" sz="1800" b="0" i="0" u="none" strike="noStrike">
                <a:effectLst/>
                <a:latin typeface="Arial" panose="020B0604020202020204" pitchFamily="34" charset="0"/>
              </a:rPr>
              <a:t>Personalsjef</a:t>
            </a:r>
            <a:r>
              <a:rPr lang="nb-NO"/>
              <a:t> </a:t>
            </a:r>
            <a:r>
              <a:rPr lang="nb-NO" sz="1800" b="0" i="0" u="none" strike="noStrike">
                <a:effectLst/>
                <a:latin typeface="Arial" panose="020B0604020202020204" pitchFamily="34" charset="0"/>
              </a:rPr>
              <a:t>Informasjonsansvarlig</a:t>
            </a:r>
            <a:r>
              <a:rPr lang="nb-NO"/>
              <a:t> </a:t>
            </a:r>
            <a:r>
              <a:rPr lang="nb-NO" sz="1800" b="0" i="0" u="none" strike="noStrike">
                <a:effectLst/>
                <a:latin typeface="Arial" panose="020B0604020202020204" pitchFamily="34" charset="0"/>
              </a:rPr>
              <a:t>Budsjetteiere</a:t>
            </a:r>
            <a:r>
              <a:rPr lang="nb-NO"/>
              <a:t> </a:t>
            </a:r>
            <a:r>
              <a:rPr lang="nb-NO" sz="1800" b="0" i="0" u="none" strike="noStrike">
                <a:effectLst/>
                <a:latin typeface="Arial" panose="020B0604020202020204" pitchFamily="34" charset="0"/>
              </a:rPr>
              <a:t>Innkjøpssjef/-direktør</a:t>
            </a:r>
            <a:r>
              <a:rPr lang="nb-NO"/>
              <a:t> </a:t>
            </a:r>
            <a:r>
              <a:rPr lang="nb-NO" sz="1800" b="0" i="0" u="none" strike="noStrike">
                <a:effectLst/>
                <a:latin typeface="Arial" panose="020B0604020202020204" pitchFamily="34" charset="0"/>
              </a:rPr>
              <a:t>Kategoriansvarlige</a:t>
            </a:r>
            <a:r>
              <a:rPr lang="nb-NO"/>
              <a:t> </a:t>
            </a:r>
            <a:r>
              <a:rPr lang="nb-NO" sz="1800" b="0" i="0" u="none" strike="noStrike">
                <a:effectLst/>
                <a:latin typeface="Arial" panose="020B0604020202020204" pitchFamily="34" charset="0"/>
              </a:rPr>
              <a:t>Innkjøpere</a:t>
            </a:r>
            <a:r>
              <a:rPr lang="nb-NO"/>
              <a:t> </a:t>
            </a:r>
            <a:r>
              <a:rPr lang="nb-NO" sz="1800" b="0" i="0" u="none" strike="noStrike">
                <a:effectLst/>
                <a:latin typeface="Arial" panose="020B0604020202020204" pitchFamily="34" charset="0"/>
              </a:rPr>
              <a:t>Bestillere</a:t>
            </a:r>
            <a:r>
              <a:rPr lang="nb-NO"/>
              <a:t> </a:t>
            </a:r>
            <a:r>
              <a:rPr lang="nb-NO" sz="1800" b="0" i="0" u="none" strike="noStrike">
                <a:effectLst/>
                <a:latin typeface="Arial" panose="020B0604020202020204" pitchFamily="34" charset="0"/>
              </a:rPr>
              <a:t>Personell (generelt)</a:t>
            </a:r>
            <a:r>
              <a:rPr lang="nb-NO"/>
              <a:t> </a:t>
            </a:r>
            <a:r>
              <a:rPr lang="nb-NO" sz="1800" b="0" i="0" u="none" strike="noStrike">
                <a:effectLst/>
                <a:latin typeface="Arial" panose="020B0604020202020204" pitchFamily="34" charset="0"/>
              </a:rPr>
              <a:t>Leverandører</a:t>
            </a:r>
            <a:r>
              <a:rPr lang="nb-NO"/>
              <a:t> </a:t>
            </a:r>
            <a:r>
              <a:rPr lang="nb-NO" sz="1800" b="0" i="0" u="none" strike="noStrike">
                <a:effectLst/>
                <a:latin typeface="Arial" panose="020B0604020202020204" pitchFamily="34" charset="0"/>
              </a:rPr>
              <a:t>Tillitsvalgte/arbeidstakerorganisasjoner</a:t>
            </a:r>
            <a:r>
              <a:rPr lang="nb-NO"/>
              <a:t> </a:t>
            </a:r>
            <a:r>
              <a:rPr lang="nb-NO" sz="1800" b="0" i="0" u="none" strike="noStrike">
                <a:effectLst/>
                <a:latin typeface="Arial" panose="020B0604020202020204" pitchFamily="34" charset="0"/>
              </a:rPr>
              <a:t>Andre</a:t>
            </a:r>
            <a:r>
              <a:rPr lang="nb-NO"/>
              <a:t> </a:t>
            </a:r>
          </a:p>
        </p:txBody>
      </p:sp>
      <p:sp>
        <p:nvSpPr>
          <p:cNvPr id="4" name="Plassholder for lysbildenummer 3"/>
          <p:cNvSpPr>
            <a:spLocks noGrp="1"/>
          </p:cNvSpPr>
          <p:nvPr>
            <p:ph type="sldNum" sz="quarter" idx="5"/>
          </p:nvPr>
        </p:nvSpPr>
        <p:spPr/>
        <p:txBody>
          <a:bodyPr/>
          <a:lstStyle/>
          <a:p>
            <a:fld id="{FD3142CB-7310-43A3-ABC1-8F4B86FC935F}" type="slidenum">
              <a:rPr lang="nb-NO" smtClean="0"/>
              <a:t>3</a:t>
            </a:fld>
            <a:endParaRPr lang="nb-NO"/>
          </a:p>
        </p:txBody>
      </p:sp>
    </p:spTree>
    <p:extLst>
      <p:ext uri="{BB962C8B-B14F-4D97-AF65-F5344CB8AC3E}">
        <p14:creationId xmlns:p14="http://schemas.microsoft.com/office/powerpoint/2010/main" val="41053284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2.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4.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ørsteside">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Rektangel 8">
            <a:extLst>
              <a:ext uri="{FF2B5EF4-FFF2-40B4-BE49-F238E27FC236}">
                <a16:creationId xmlns:a16="http://schemas.microsoft.com/office/drawing/2014/main" id="{BDA3A417-948B-C949-BA96-989B920783E4}"/>
              </a:ext>
            </a:extLst>
          </p:cNvPr>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ittel 1">
            <a:extLst>
              <a:ext uri="{FF2B5EF4-FFF2-40B4-BE49-F238E27FC236}">
                <a16:creationId xmlns:a16="http://schemas.microsoft.com/office/drawing/2014/main" id="{54706645-2291-C945-9646-D500C040A78A}"/>
              </a:ext>
            </a:extLst>
          </p:cNvPr>
          <p:cNvSpPr>
            <a:spLocks noGrp="1"/>
          </p:cNvSpPr>
          <p:nvPr>
            <p:ph type="ctrTitle"/>
          </p:nvPr>
        </p:nvSpPr>
        <p:spPr>
          <a:xfrm>
            <a:off x="527891" y="1717675"/>
            <a:ext cx="11122025" cy="1792287"/>
          </a:xfrm>
          <a:prstGeom prst="rect">
            <a:avLst/>
          </a:prstGeom>
        </p:spPr>
        <p:txBody>
          <a:bodyPr anchor="b">
            <a:noAutofit/>
          </a:bodyPr>
          <a:lstStyle>
            <a:lvl1pPr algn="ctr">
              <a:defRPr sz="5000" cap="all" baseline="0">
                <a:solidFill>
                  <a:schemeClr val="lt1"/>
                </a:solidFill>
              </a:defRPr>
            </a:lvl1pPr>
          </a:lstStyle>
          <a:p>
            <a:r>
              <a:rPr lang="nb-NO"/>
              <a:t>Klikk for å redigere tittelstil</a:t>
            </a:r>
          </a:p>
        </p:txBody>
      </p:sp>
      <p:sp>
        <p:nvSpPr>
          <p:cNvPr id="12" name="Undertittel 2">
            <a:extLst>
              <a:ext uri="{FF2B5EF4-FFF2-40B4-BE49-F238E27FC236}">
                <a16:creationId xmlns:a16="http://schemas.microsoft.com/office/drawing/2014/main" id="{A76A37AB-1C33-4E44-84DF-1B0CF9440A49}"/>
              </a:ext>
            </a:extLst>
          </p:cNvPr>
          <p:cNvSpPr>
            <a:spLocks noGrp="1"/>
          </p:cNvSpPr>
          <p:nvPr>
            <p:ph type="subTitle" idx="1"/>
          </p:nvPr>
        </p:nvSpPr>
        <p:spPr>
          <a:xfrm>
            <a:off x="515937" y="4166148"/>
            <a:ext cx="11122025" cy="1192427"/>
          </a:xfrm>
          <a:prstGeom prst="rect">
            <a:avLst/>
          </a:prstGeom>
        </p:spPr>
        <p:txBody>
          <a:bodyPr>
            <a:noAutofit/>
          </a:bodyPr>
          <a:lstStyle>
            <a:lvl1pPr marL="0" indent="0" algn="ctr">
              <a:buNone/>
              <a:defRPr sz="20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cxnSp>
        <p:nvCxnSpPr>
          <p:cNvPr id="13" name="Rett linje 12">
            <a:extLst>
              <a:ext uri="{FF2B5EF4-FFF2-40B4-BE49-F238E27FC236}">
                <a16:creationId xmlns:a16="http://schemas.microsoft.com/office/drawing/2014/main" id="{417F7C5C-CD7B-D847-992A-28F61035730A}"/>
              </a:ext>
            </a:extLst>
          </p:cNvPr>
          <p:cNvCxnSpPr/>
          <p:nvPr userDrawn="1"/>
        </p:nvCxnSpPr>
        <p:spPr>
          <a:xfrm>
            <a:off x="4295775" y="3787914"/>
            <a:ext cx="3600450"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pic>
        <p:nvPicPr>
          <p:cNvPr id="10" name="Grafikk 9">
            <a:extLst>
              <a:ext uri="{FF2B5EF4-FFF2-40B4-BE49-F238E27FC236}">
                <a16:creationId xmlns:a16="http://schemas.microsoft.com/office/drawing/2014/main" id="{4D1C685A-36C8-CB41-A23E-6F684397C5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49603" y="5949950"/>
            <a:ext cx="2884815" cy="690383"/>
          </a:xfrm>
          <a:prstGeom prst="rect">
            <a:avLst/>
          </a:prstGeom>
        </p:spPr>
      </p:pic>
    </p:spTree>
    <p:extLst>
      <p:ext uri="{BB962C8B-B14F-4D97-AF65-F5344CB8AC3E}">
        <p14:creationId xmlns:p14="http://schemas.microsoft.com/office/powerpoint/2010/main" val="401703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ragrafside LYS">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pic>
        <p:nvPicPr>
          <p:cNvPr id="12" name="Grafikk 11">
            <a:extLst>
              <a:ext uri="{FF2B5EF4-FFF2-40B4-BE49-F238E27FC236}">
                <a16:creationId xmlns:a16="http://schemas.microsoft.com/office/drawing/2014/main" id="{19032A32-43BA-2944-9F87-5FAD86931DE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2808" y="1458632"/>
            <a:ext cx="2032000" cy="3810000"/>
          </a:xfrm>
          <a:prstGeom prst="rect">
            <a:avLst/>
          </a:prstGeom>
        </p:spPr>
      </p:pic>
      <p:sp>
        <p:nvSpPr>
          <p:cNvPr id="24" name="Plassholder for tittel 1">
            <a:extLst>
              <a:ext uri="{FF2B5EF4-FFF2-40B4-BE49-F238E27FC236}">
                <a16:creationId xmlns:a16="http://schemas.microsoft.com/office/drawing/2014/main" id="{78F68C35-50F0-4F4B-93AB-B92EC7257E86}"/>
              </a:ext>
            </a:extLst>
          </p:cNvPr>
          <p:cNvSpPr>
            <a:spLocks noGrp="1"/>
          </p:cNvSpPr>
          <p:nvPr>
            <p:ph type="title"/>
          </p:nvPr>
        </p:nvSpPr>
        <p:spPr>
          <a:xfrm>
            <a:off x="536577" y="441325"/>
            <a:ext cx="6964362" cy="701675"/>
          </a:xfrm>
          <a:prstGeom prst="rect">
            <a:avLst/>
          </a:prstGeom>
        </p:spPr>
        <p:txBody>
          <a:bodyPr vert="horz" lIns="0" tIns="0" rIns="0" bIns="0" rtlCol="0" anchor="t" anchorCtr="0">
            <a:noAutofit/>
          </a:bodyPr>
          <a:lstStyle/>
          <a:p>
            <a:r>
              <a:rPr lang="nb-NO"/>
              <a:t>Klikk for å redigere tittelstil</a:t>
            </a:r>
          </a:p>
        </p:txBody>
      </p:sp>
      <p:sp>
        <p:nvSpPr>
          <p:cNvPr id="3" name="Plassholder for innhold 2">
            <a:extLst>
              <a:ext uri="{FF2B5EF4-FFF2-40B4-BE49-F238E27FC236}">
                <a16:creationId xmlns:a16="http://schemas.microsoft.com/office/drawing/2014/main" id="{D15403AB-D38D-2D40-859C-D1A1339E6101}"/>
              </a:ext>
            </a:extLst>
          </p:cNvPr>
          <p:cNvSpPr>
            <a:spLocks noGrp="1"/>
          </p:cNvSpPr>
          <p:nvPr>
            <p:ph sz="quarter" idx="13" hasCustomPrompt="1"/>
          </p:nvPr>
        </p:nvSpPr>
        <p:spPr>
          <a:xfrm>
            <a:off x="536575" y="1717675"/>
            <a:ext cx="6964362" cy="4232275"/>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6" name="Plassholder for dato 3">
            <a:extLst>
              <a:ext uri="{FF2B5EF4-FFF2-40B4-BE49-F238E27FC236}">
                <a16:creationId xmlns:a16="http://schemas.microsoft.com/office/drawing/2014/main" id="{4C396ACB-D58C-9448-A6D5-35550FDA0D9A}"/>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26.10.2023</a:t>
            </a:fld>
            <a:endParaRPr lang="nb-NO"/>
          </a:p>
        </p:txBody>
      </p:sp>
      <p:sp>
        <p:nvSpPr>
          <p:cNvPr id="17" name="Plassholder for bunntekst 4">
            <a:extLst>
              <a:ext uri="{FF2B5EF4-FFF2-40B4-BE49-F238E27FC236}">
                <a16:creationId xmlns:a16="http://schemas.microsoft.com/office/drawing/2014/main" id="{CCA88CAF-9C1D-B042-97EC-E3BF4004C5B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18" name="Plassholder for lysbildenummer 5">
            <a:extLst>
              <a:ext uri="{FF2B5EF4-FFF2-40B4-BE49-F238E27FC236}">
                <a16:creationId xmlns:a16="http://schemas.microsoft.com/office/drawing/2014/main" id="{8383E26C-831F-9B49-A190-29C2D7134EB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pic>
        <p:nvPicPr>
          <p:cNvPr id="10" name="Grafikk 9">
            <a:extLst>
              <a:ext uri="{FF2B5EF4-FFF2-40B4-BE49-F238E27FC236}">
                <a16:creationId xmlns:a16="http://schemas.microsoft.com/office/drawing/2014/main" id="{9EDE06E8-D1DC-1647-B8E6-8D4239E0E2A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393588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bilde 2">
            <a:extLst>
              <a:ext uri="{FF2B5EF4-FFF2-40B4-BE49-F238E27FC236}">
                <a16:creationId xmlns:a16="http://schemas.microsoft.com/office/drawing/2014/main" id="{DC49616E-436E-5242-901E-9DF41FB7FB22}"/>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p>
        </p:txBody>
      </p:sp>
      <p:sp>
        <p:nvSpPr>
          <p:cNvPr id="11" name="Plassholder for dato 3">
            <a:extLst>
              <a:ext uri="{FF2B5EF4-FFF2-40B4-BE49-F238E27FC236}">
                <a16:creationId xmlns:a16="http://schemas.microsoft.com/office/drawing/2014/main" id="{1FB4ACCB-1FD3-684B-8D1C-EA5BAB6F8AA3}"/>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26.10.2023</a:t>
            </a:fld>
            <a:endParaRPr lang="nb-NO"/>
          </a:p>
        </p:txBody>
      </p:sp>
      <p:sp>
        <p:nvSpPr>
          <p:cNvPr id="12" name="Plassholder for bunntekst 4">
            <a:extLst>
              <a:ext uri="{FF2B5EF4-FFF2-40B4-BE49-F238E27FC236}">
                <a16:creationId xmlns:a16="http://schemas.microsoft.com/office/drawing/2014/main" id="{2ED0D117-0FEA-254B-AB69-27AE45B34E24}"/>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a:t>Tekst</a:t>
            </a:r>
          </a:p>
        </p:txBody>
      </p:sp>
      <p:sp>
        <p:nvSpPr>
          <p:cNvPr id="13" name="Plassholder for lysbildenummer 5">
            <a:extLst>
              <a:ext uri="{FF2B5EF4-FFF2-40B4-BE49-F238E27FC236}">
                <a16:creationId xmlns:a16="http://schemas.microsoft.com/office/drawing/2014/main" id="{D6361A72-19F1-2348-ABF9-47D0CA94CDF3}"/>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60352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sjø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6"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5"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bilde 2">
            <a:extLst>
              <a:ext uri="{FF2B5EF4-FFF2-40B4-BE49-F238E27FC236}">
                <a16:creationId xmlns:a16="http://schemas.microsoft.com/office/drawing/2014/main" id="{8CBDB767-2F98-F741-8B4B-627068281642}"/>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p>
        </p:txBody>
      </p:sp>
      <p:sp>
        <p:nvSpPr>
          <p:cNvPr id="11" name="Plassholder for dato 3">
            <a:extLst>
              <a:ext uri="{FF2B5EF4-FFF2-40B4-BE49-F238E27FC236}">
                <a16:creationId xmlns:a16="http://schemas.microsoft.com/office/drawing/2014/main" id="{3541152E-E6AF-484B-9556-D1162F1F8A9E}"/>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26.10.2023</a:t>
            </a:fld>
            <a:endParaRPr lang="nb-NO"/>
          </a:p>
        </p:txBody>
      </p:sp>
      <p:sp>
        <p:nvSpPr>
          <p:cNvPr id="12" name="Plassholder for bunntekst 4">
            <a:extLst>
              <a:ext uri="{FF2B5EF4-FFF2-40B4-BE49-F238E27FC236}">
                <a16:creationId xmlns:a16="http://schemas.microsoft.com/office/drawing/2014/main" id="{98DB621D-792D-DE45-B3DC-4E12A00F2302}"/>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a:t>Tekst</a:t>
            </a:r>
          </a:p>
        </p:txBody>
      </p:sp>
      <p:sp>
        <p:nvSpPr>
          <p:cNvPr id="13" name="Plassholder for lysbildenummer 5">
            <a:extLst>
              <a:ext uri="{FF2B5EF4-FFF2-40B4-BE49-F238E27FC236}">
                <a16:creationId xmlns:a16="http://schemas.microsoft.com/office/drawing/2014/main" id="{80960108-5B6F-8546-9846-503004921171}"/>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4115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mørk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bilde 2">
            <a:extLst>
              <a:ext uri="{FF2B5EF4-FFF2-40B4-BE49-F238E27FC236}">
                <a16:creationId xmlns:a16="http://schemas.microsoft.com/office/drawing/2014/main" id="{B3C8451E-8686-2548-A7BF-B0A2D8060C3A}"/>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p>
        </p:txBody>
      </p:sp>
      <p:sp>
        <p:nvSpPr>
          <p:cNvPr id="11" name="Plassholder for dato 3">
            <a:extLst>
              <a:ext uri="{FF2B5EF4-FFF2-40B4-BE49-F238E27FC236}">
                <a16:creationId xmlns:a16="http://schemas.microsoft.com/office/drawing/2014/main" id="{BB8898EE-10A5-E24D-9D82-3B0FAACAE76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26.10.2023</a:t>
            </a:fld>
            <a:endParaRPr lang="nb-NO"/>
          </a:p>
        </p:txBody>
      </p:sp>
      <p:sp>
        <p:nvSpPr>
          <p:cNvPr id="12" name="Plassholder for bunntekst 4">
            <a:extLst>
              <a:ext uri="{FF2B5EF4-FFF2-40B4-BE49-F238E27FC236}">
                <a16:creationId xmlns:a16="http://schemas.microsoft.com/office/drawing/2014/main" id="{1A1E22FB-2E2F-C443-9472-4B66CF8E30F0}"/>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a:t>Tekst</a:t>
            </a:r>
          </a:p>
        </p:txBody>
      </p:sp>
      <p:sp>
        <p:nvSpPr>
          <p:cNvPr id="13" name="Plassholder for lysbildenummer 5">
            <a:extLst>
              <a:ext uri="{FF2B5EF4-FFF2-40B4-BE49-F238E27FC236}">
                <a16:creationId xmlns:a16="http://schemas.microsoft.com/office/drawing/2014/main" id="{5A4D1876-F45D-5E48-AA91-CDCC9F1F1C7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215368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og innhold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0"/>
            <a:ext cx="12192000" cy="6857999"/>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8"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0" name="Plassholder for dato 3">
            <a:extLst>
              <a:ext uri="{FF2B5EF4-FFF2-40B4-BE49-F238E27FC236}">
                <a16:creationId xmlns:a16="http://schemas.microsoft.com/office/drawing/2014/main" id="{CB0AC0F0-9CB0-9F48-8756-4FCF565D9FD0}"/>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26.10.2023</a:t>
            </a:fld>
            <a:endParaRPr lang="nb-NO"/>
          </a:p>
        </p:txBody>
      </p:sp>
      <p:sp>
        <p:nvSpPr>
          <p:cNvPr id="12" name="Plassholder for lysbildenummer 5">
            <a:extLst>
              <a:ext uri="{FF2B5EF4-FFF2-40B4-BE49-F238E27FC236}">
                <a16:creationId xmlns:a16="http://schemas.microsoft.com/office/drawing/2014/main" id="{34D59302-6EFA-FF47-9E2F-43F163B505F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13" name="Grafikk 12">
            <a:extLst>
              <a:ext uri="{FF2B5EF4-FFF2-40B4-BE49-F238E27FC236}">
                <a16:creationId xmlns:a16="http://schemas.microsoft.com/office/drawing/2014/main" id="{AB87EC4F-EA12-D146-9120-CC8AFDED354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5" name="Plassholder for bunntekst 4">
            <a:extLst>
              <a:ext uri="{FF2B5EF4-FFF2-40B4-BE49-F238E27FC236}">
                <a16:creationId xmlns:a16="http://schemas.microsoft.com/office/drawing/2014/main" id="{5862734A-9309-BB4A-B821-18A757AA4359}"/>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331850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og innhold sjø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7"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7"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0" name="Plassholder for dato 3">
            <a:extLst>
              <a:ext uri="{FF2B5EF4-FFF2-40B4-BE49-F238E27FC236}">
                <a16:creationId xmlns:a16="http://schemas.microsoft.com/office/drawing/2014/main" id="{E9D6F75E-BD52-B647-93BA-BFF630D9D3AA}"/>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26.10.2023</a:t>
            </a:fld>
            <a:endParaRPr lang="nb-NO"/>
          </a:p>
        </p:txBody>
      </p:sp>
      <p:sp>
        <p:nvSpPr>
          <p:cNvPr id="13" name="Plassholder for lysbildenummer 5">
            <a:extLst>
              <a:ext uri="{FF2B5EF4-FFF2-40B4-BE49-F238E27FC236}">
                <a16:creationId xmlns:a16="http://schemas.microsoft.com/office/drawing/2014/main" id="{9617E5D9-2935-F041-B220-728361B2FB5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9" name="Grafikk 8">
            <a:extLst>
              <a:ext uri="{FF2B5EF4-FFF2-40B4-BE49-F238E27FC236}">
                <a16:creationId xmlns:a16="http://schemas.microsoft.com/office/drawing/2014/main" id="{AC384330-5A1D-8347-A4AC-AD1A1FCF5F9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2" name="Plassholder for bunntekst 4">
            <a:extLst>
              <a:ext uri="{FF2B5EF4-FFF2-40B4-BE49-F238E27FC236}">
                <a16:creationId xmlns:a16="http://schemas.microsoft.com/office/drawing/2014/main" id="{06D46D29-639B-4D41-A88F-26F2ED5244A7}"/>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241540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og innhold  mørke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8"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0" name="Plassholder for dato 3">
            <a:extLst>
              <a:ext uri="{FF2B5EF4-FFF2-40B4-BE49-F238E27FC236}">
                <a16:creationId xmlns:a16="http://schemas.microsoft.com/office/drawing/2014/main" id="{292F1234-6FEE-1F4A-8B52-47231479F20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26.10.2023</a:t>
            </a:fld>
            <a:endParaRPr lang="nb-NO"/>
          </a:p>
        </p:txBody>
      </p:sp>
      <p:sp>
        <p:nvSpPr>
          <p:cNvPr id="13" name="Plassholder for lysbildenummer 5">
            <a:extLst>
              <a:ext uri="{FF2B5EF4-FFF2-40B4-BE49-F238E27FC236}">
                <a16:creationId xmlns:a16="http://schemas.microsoft.com/office/drawing/2014/main" id="{56260909-39D7-6747-BB04-8D8CBC77964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9" name="Grafikk 8">
            <a:extLst>
              <a:ext uri="{FF2B5EF4-FFF2-40B4-BE49-F238E27FC236}">
                <a16:creationId xmlns:a16="http://schemas.microsoft.com/office/drawing/2014/main" id="{DCB3168E-DD6D-3B43-92C0-2D92CF281C2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2" name="Plassholder for bunntekst 4">
            <a:extLst>
              <a:ext uri="{FF2B5EF4-FFF2-40B4-BE49-F238E27FC236}">
                <a16:creationId xmlns:a16="http://schemas.microsoft.com/office/drawing/2014/main" id="{6BB8971F-1819-4448-B145-635547F441E2}"/>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117966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re tittel 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10" name="Plassholder for dato 3">
            <a:extLst>
              <a:ext uri="{FF2B5EF4-FFF2-40B4-BE49-F238E27FC236}">
                <a16:creationId xmlns:a16="http://schemas.microsoft.com/office/drawing/2014/main" id="{2FB5D1DB-BDCA-6741-A7AC-F407FFCC5154}"/>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26.10.2023</a:t>
            </a:fld>
            <a:endParaRPr lang="nb-NO"/>
          </a:p>
        </p:txBody>
      </p:sp>
      <p:sp>
        <p:nvSpPr>
          <p:cNvPr id="12" name="Plassholder for lysbildenummer 5">
            <a:extLst>
              <a:ext uri="{FF2B5EF4-FFF2-40B4-BE49-F238E27FC236}">
                <a16:creationId xmlns:a16="http://schemas.microsoft.com/office/drawing/2014/main" id="{D9602153-E0EE-E24D-BC07-26F36D299076}"/>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092FC343-A27D-BD46-9817-DD0BA174ADD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0F89DDDB-0F47-2F4E-BDA6-F24E09A60FF1}"/>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185066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re tittel sjøgrønn">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10" name="Plassholder for dato 3">
            <a:extLst>
              <a:ext uri="{FF2B5EF4-FFF2-40B4-BE49-F238E27FC236}">
                <a16:creationId xmlns:a16="http://schemas.microsoft.com/office/drawing/2014/main" id="{504EA9F6-7045-FC41-A423-D38EDC4DA783}"/>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26.10.2023</a:t>
            </a:fld>
            <a:endParaRPr lang="nb-NO"/>
          </a:p>
        </p:txBody>
      </p:sp>
      <p:sp>
        <p:nvSpPr>
          <p:cNvPr id="12" name="Plassholder for lysbildenummer 5">
            <a:extLst>
              <a:ext uri="{FF2B5EF4-FFF2-40B4-BE49-F238E27FC236}">
                <a16:creationId xmlns:a16="http://schemas.microsoft.com/office/drawing/2014/main" id="{FAF80B36-C8D1-3B40-8394-672E64AA9CD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BB4ABD11-86EC-6C4A-B6A8-05EDC96E6C4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E18018CD-3FA5-704E-A024-FDD3008AD0CE}"/>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56375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re tittel mørk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3400" y="441325"/>
            <a:ext cx="111045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10" name="Plassholder for dato 3">
            <a:extLst>
              <a:ext uri="{FF2B5EF4-FFF2-40B4-BE49-F238E27FC236}">
                <a16:creationId xmlns:a16="http://schemas.microsoft.com/office/drawing/2014/main" id="{84503C4B-BE11-EA4B-85B8-6A31738B7FB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26.10.2023</a:t>
            </a:fld>
            <a:endParaRPr lang="nb-NO"/>
          </a:p>
        </p:txBody>
      </p:sp>
      <p:sp>
        <p:nvSpPr>
          <p:cNvPr id="12" name="Plassholder for lysbildenummer 5">
            <a:extLst>
              <a:ext uri="{FF2B5EF4-FFF2-40B4-BE49-F238E27FC236}">
                <a16:creationId xmlns:a16="http://schemas.microsoft.com/office/drawing/2014/main" id="{76CAB6C9-385C-3444-AFF4-59E1B990149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2CAC5E61-E36B-1B4F-809B-2A24F3739F4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0CFC72B8-0F18-844E-B480-172914ABCA8F}"/>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236326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Førsteside">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Rektangel 8">
            <a:extLst>
              <a:ext uri="{FF2B5EF4-FFF2-40B4-BE49-F238E27FC236}">
                <a16:creationId xmlns:a16="http://schemas.microsoft.com/office/drawing/2014/main" id="{BDA3A417-948B-C949-BA96-989B920783E4}"/>
              </a:ext>
            </a:extLst>
          </p:cNvPr>
          <p:cNvSpPr/>
          <p:nvPr userDrawn="1"/>
        </p:nvSpPr>
        <p:spPr>
          <a:xfrm>
            <a:off x="0" y="-115329"/>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a:solidFill>
                  <a:schemeClr val="tx2"/>
                </a:solidFill>
              </a:ln>
              <a:solidFill>
                <a:schemeClr val="tx2"/>
              </a:solidFill>
            </a:endParaRPr>
          </a:p>
        </p:txBody>
      </p:sp>
      <p:sp>
        <p:nvSpPr>
          <p:cNvPr id="11" name="Tittel 1">
            <a:extLst>
              <a:ext uri="{FF2B5EF4-FFF2-40B4-BE49-F238E27FC236}">
                <a16:creationId xmlns:a16="http://schemas.microsoft.com/office/drawing/2014/main" id="{54706645-2291-C945-9646-D500C040A78A}"/>
              </a:ext>
            </a:extLst>
          </p:cNvPr>
          <p:cNvSpPr>
            <a:spLocks noGrp="1"/>
          </p:cNvSpPr>
          <p:nvPr>
            <p:ph type="ctrTitle"/>
          </p:nvPr>
        </p:nvSpPr>
        <p:spPr>
          <a:xfrm>
            <a:off x="527891" y="1717675"/>
            <a:ext cx="11122025" cy="1792287"/>
          </a:xfrm>
          <a:prstGeom prst="rect">
            <a:avLst/>
          </a:prstGeom>
          <a:solidFill>
            <a:srgbClr val="012A4C"/>
          </a:solidFill>
        </p:spPr>
        <p:txBody>
          <a:bodyPr anchor="b">
            <a:noAutofit/>
          </a:bodyPr>
          <a:lstStyle>
            <a:lvl1pPr algn="ctr">
              <a:defRPr sz="5000" cap="all" baseline="0">
                <a:ln>
                  <a:solidFill>
                    <a:srgbClr val="012A4C"/>
                  </a:solidFill>
                </a:ln>
                <a:solidFill>
                  <a:srgbClr val="012A4C"/>
                </a:solidFill>
              </a:defRPr>
            </a:lvl1pPr>
          </a:lstStyle>
          <a:p>
            <a:r>
              <a:rPr lang="nb-NO"/>
              <a:t>Klikk for å redigere tittelstil</a:t>
            </a:r>
          </a:p>
        </p:txBody>
      </p:sp>
      <p:sp>
        <p:nvSpPr>
          <p:cNvPr id="12" name="Undertittel 2">
            <a:extLst>
              <a:ext uri="{FF2B5EF4-FFF2-40B4-BE49-F238E27FC236}">
                <a16:creationId xmlns:a16="http://schemas.microsoft.com/office/drawing/2014/main" id="{A76A37AB-1C33-4E44-84DF-1B0CF9440A49}"/>
              </a:ext>
            </a:extLst>
          </p:cNvPr>
          <p:cNvSpPr>
            <a:spLocks noGrp="1"/>
          </p:cNvSpPr>
          <p:nvPr>
            <p:ph type="subTitle" idx="1"/>
          </p:nvPr>
        </p:nvSpPr>
        <p:spPr>
          <a:xfrm>
            <a:off x="515937" y="4166148"/>
            <a:ext cx="11122025" cy="1192427"/>
          </a:xfrm>
          <a:prstGeom prst="rect">
            <a:avLst/>
          </a:prstGeom>
        </p:spPr>
        <p:txBody>
          <a:bodyPr>
            <a:noAutofit/>
          </a:bodyPr>
          <a:lstStyle>
            <a:lvl1pPr marL="0" indent="0" algn="ctr">
              <a:buNone/>
              <a:defRPr sz="20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cxnSp>
        <p:nvCxnSpPr>
          <p:cNvPr id="13" name="Rett linje 12">
            <a:extLst>
              <a:ext uri="{FF2B5EF4-FFF2-40B4-BE49-F238E27FC236}">
                <a16:creationId xmlns:a16="http://schemas.microsoft.com/office/drawing/2014/main" id="{417F7C5C-CD7B-D847-992A-28F61035730A}"/>
              </a:ext>
            </a:extLst>
          </p:cNvPr>
          <p:cNvCxnSpPr/>
          <p:nvPr userDrawn="1"/>
        </p:nvCxnSpPr>
        <p:spPr>
          <a:xfrm>
            <a:off x="4295775" y="3787914"/>
            <a:ext cx="3600450" cy="0"/>
          </a:xfrm>
          <a:prstGeom prst="line">
            <a:avLst/>
          </a:prstGeom>
          <a:ln w="28575">
            <a:solidFill>
              <a:srgbClr val="012A4C"/>
            </a:solidFill>
          </a:ln>
        </p:spPr>
        <p:style>
          <a:lnRef idx="1">
            <a:schemeClr val="accent1"/>
          </a:lnRef>
          <a:fillRef idx="0">
            <a:schemeClr val="accent1"/>
          </a:fillRef>
          <a:effectRef idx="0">
            <a:schemeClr val="accent1"/>
          </a:effectRef>
          <a:fontRef idx="minor">
            <a:schemeClr val="tx1"/>
          </a:fontRef>
        </p:style>
      </p:cxnSp>
      <p:pic>
        <p:nvPicPr>
          <p:cNvPr id="10" name="Grafikk 9">
            <a:extLst>
              <a:ext uri="{FF2B5EF4-FFF2-40B4-BE49-F238E27FC236}">
                <a16:creationId xmlns:a16="http://schemas.microsoft.com/office/drawing/2014/main" id="{4D1C685A-36C8-CB41-A23E-6F684397C5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49603" y="5949950"/>
            <a:ext cx="2884815" cy="690383"/>
          </a:xfrm>
          <a:prstGeom prst="rect">
            <a:avLst/>
          </a:prstGeom>
        </p:spPr>
      </p:pic>
    </p:spTree>
    <p:extLst>
      <p:ext uri="{BB962C8B-B14F-4D97-AF65-F5344CB8AC3E}">
        <p14:creationId xmlns:p14="http://schemas.microsoft.com/office/powerpoint/2010/main" val="372704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07CFE3C0-C378-2A46-AE28-0A940DDBFDA2}"/>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26.10.2023</a:t>
            </a:fld>
            <a:endParaRPr lang="nb-NO"/>
          </a:p>
        </p:txBody>
      </p:sp>
      <p:sp>
        <p:nvSpPr>
          <p:cNvPr id="11" name="Plassholder for lysbildenummer 5">
            <a:extLst>
              <a:ext uri="{FF2B5EF4-FFF2-40B4-BE49-F238E27FC236}">
                <a16:creationId xmlns:a16="http://schemas.microsoft.com/office/drawing/2014/main" id="{8996A273-7B08-E345-96CD-5C981E2F2CD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7" name="Grafikk 6">
            <a:extLst>
              <a:ext uri="{FF2B5EF4-FFF2-40B4-BE49-F238E27FC236}">
                <a16:creationId xmlns:a16="http://schemas.microsoft.com/office/drawing/2014/main" id="{C7680AE4-57B0-4C46-86F7-BCC15311D64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4841690D-F17D-CE43-8C03-A7D32092CC24}"/>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125440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t sjøgrøn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72FE8602-FA90-B247-A046-E8E7EBE6E20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26.10.2023</a:t>
            </a:fld>
            <a:endParaRPr lang="nb-NO"/>
          </a:p>
        </p:txBody>
      </p:sp>
      <p:sp>
        <p:nvSpPr>
          <p:cNvPr id="11" name="Plassholder for lysbildenummer 5">
            <a:extLst>
              <a:ext uri="{FF2B5EF4-FFF2-40B4-BE49-F238E27FC236}">
                <a16:creationId xmlns:a16="http://schemas.microsoft.com/office/drawing/2014/main" id="{596CC03D-23CA-4942-AC34-E1115C9997F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7" name="Grafikk 6">
            <a:extLst>
              <a:ext uri="{FF2B5EF4-FFF2-40B4-BE49-F238E27FC236}">
                <a16:creationId xmlns:a16="http://schemas.microsoft.com/office/drawing/2014/main" id="{0CD8D416-89DE-D841-ADAC-2460E48EA15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34196D88-A6B4-0A41-8DCA-57C21557FCC6}"/>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295601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t smørk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6AB1B9B9-7AF3-A04C-99EF-F5BAFC01641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26.10.2023</a:t>
            </a:fld>
            <a:endParaRPr lang="nb-NO"/>
          </a:p>
        </p:txBody>
      </p:sp>
      <p:sp>
        <p:nvSpPr>
          <p:cNvPr id="11" name="Plassholder for lysbildenummer 5">
            <a:extLst>
              <a:ext uri="{FF2B5EF4-FFF2-40B4-BE49-F238E27FC236}">
                <a16:creationId xmlns:a16="http://schemas.microsoft.com/office/drawing/2014/main" id="{31474979-FC08-784D-AB55-FADC08A91D8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7" name="Grafikk 6">
            <a:extLst>
              <a:ext uri="{FF2B5EF4-FFF2-40B4-BE49-F238E27FC236}">
                <a16:creationId xmlns:a16="http://schemas.microsoft.com/office/drawing/2014/main" id="{C32CF89C-389F-F243-94A8-6A636F1384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9EA4CB3E-CC11-8F4A-9655-BD36DC240E13}"/>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428051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killeark 1">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2FF212A1-0EA6-4842-B71C-3B7C1DF5D79C}"/>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ittel 1">
            <a:extLst>
              <a:ext uri="{FF2B5EF4-FFF2-40B4-BE49-F238E27FC236}">
                <a16:creationId xmlns:a16="http://schemas.microsoft.com/office/drawing/2014/main" id="{7921A168-9B9B-0E47-8CF2-0961B560AC9B}"/>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3" name="Grafikk 2">
            <a:extLst>
              <a:ext uri="{FF2B5EF4-FFF2-40B4-BE49-F238E27FC236}">
                <a16:creationId xmlns:a16="http://schemas.microsoft.com/office/drawing/2014/main" id="{44717428-D91F-214C-AF9F-7D4D877D40E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278163" y="750887"/>
            <a:ext cx="4359800" cy="6107112"/>
          </a:xfrm>
          <a:prstGeom prst="rect">
            <a:avLst/>
          </a:prstGeom>
        </p:spPr>
      </p:pic>
    </p:spTree>
    <p:extLst>
      <p:ext uri="{BB962C8B-B14F-4D97-AF65-F5344CB8AC3E}">
        <p14:creationId xmlns:p14="http://schemas.microsoft.com/office/powerpoint/2010/main" val="283058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killeark 2">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17B58E9-A9EB-484E-8AC8-2EF5F7AAB923}"/>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Tittel 1">
            <a:extLst>
              <a:ext uri="{FF2B5EF4-FFF2-40B4-BE49-F238E27FC236}">
                <a16:creationId xmlns:a16="http://schemas.microsoft.com/office/drawing/2014/main" id="{7921A168-9B9B-0E47-8CF2-0961B560AC9B}"/>
              </a:ext>
            </a:extLst>
          </p:cNvPr>
          <p:cNvSpPr>
            <a:spLocks noGrp="1"/>
          </p:cNvSpPr>
          <p:nvPr>
            <p:ph type="ctrTitle"/>
          </p:nvPr>
        </p:nvSpPr>
        <p:spPr>
          <a:xfrm>
            <a:off x="536574" y="1143000"/>
            <a:ext cx="5678056"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10" name="Grafikk 9">
            <a:extLst>
              <a:ext uri="{FF2B5EF4-FFF2-40B4-BE49-F238E27FC236}">
                <a16:creationId xmlns:a16="http://schemas.microsoft.com/office/drawing/2014/main" id="{4BA9353F-8264-164C-AE3D-312E24007D4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4631" y="895488"/>
            <a:ext cx="5977370" cy="5067023"/>
          </a:xfrm>
          <a:prstGeom prst="rect">
            <a:avLst/>
          </a:prstGeom>
        </p:spPr>
      </p:pic>
    </p:spTree>
    <p:extLst>
      <p:ext uri="{BB962C8B-B14F-4D97-AF65-F5344CB8AC3E}">
        <p14:creationId xmlns:p14="http://schemas.microsoft.com/office/powerpoint/2010/main" val="326113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killeark 3">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E6A4E797-D2E3-A14B-AB79-39BD9813FC3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1">
            <a:extLst>
              <a:ext uri="{FF2B5EF4-FFF2-40B4-BE49-F238E27FC236}">
                <a16:creationId xmlns:a16="http://schemas.microsoft.com/office/drawing/2014/main" id="{2836CD3A-7113-DA47-B254-8C907B799F33}"/>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7" name="Grafikk 6">
            <a:extLst>
              <a:ext uri="{FF2B5EF4-FFF2-40B4-BE49-F238E27FC236}">
                <a16:creationId xmlns:a16="http://schemas.microsoft.com/office/drawing/2014/main" id="{1F9C385C-E5CD-9D40-BEC9-E93C6E88EAB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9826" y="855134"/>
            <a:ext cx="5435437" cy="5391006"/>
          </a:xfrm>
          <a:prstGeom prst="rect">
            <a:avLst/>
          </a:prstGeom>
        </p:spPr>
      </p:pic>
    </p:spTree>
    <p:extLst>
      <p:ext uri="{BB962C8B-B14F-4D97-AF65-F5344CB8AC3E}">
        <p14:creationId xmlns:p14="http://schemas.microsoft.com/office/powerpoint/2010/main" val="254417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killeark 4">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E6A4E797-D2E3-A14B-AB79-39BD9813FC3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1">
            <a:extLst>
              <a:ext uri="{FF2B5EF4-FFF2-40B4-BE49-F238E27FC236}">
                <a16:creationId xmlns:a16="http://schemas.microsoft.com/office/drawing/2014/main" id="{2836CD3A-7113-DA47-B254-8C907B799F33}"/>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9" name="Grafikk 8">
            <a:extLst>
              <a:ext uri="{FF2B5EF4-FFF2-40B4-BE49-F238E27FC236}">
                <a16:creationId xmlns:a16="http://schemas.microsoft.com/office/drawing/2014/main" id="{0F4A1C61-652D-114F-A26E-3D2C5E745BB3}"/>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096000" y="908050"/>
            <a:ext cx="5685916" cy="5597989"/>
          </a:xfrm>
          <a:prstGeom prst="rect">
            <a:avLst/>
          </a:prstGeom>
        </p:spPr>
      </p:pic>
    </p:spTree>
    <p:extLst>
      <p:ext uri="{BB962C8B-B14F-4D97-AF65-F5344CB8AC3E}">
        <p14:creationId xmlns:p14="http://schemas.microsoft.com/office/powerpoint/2010/main" val="24548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killeark 5">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CEC109D5-1624-E548-912E-04F5359A6BF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1">
            <a:extLst>
              <a:ext uri="{FF2B5EF4-FFF2-40B4-BE49-F238E27FC236}">
                <a16:creationId xmlns:a16="http://schemas.microsoft.com/office/drawing/2014/main" id="{99D24068-BE2D-F645-A905-69AFD0CED87A}"/>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3" name="Grafikk 2">
            <a:extLst>
              <a:ext uri="{FF2B5EF4-FFF2-40B4-BE49-F238E27FC236}">
                <a16:creationId xmlns:a16="http://schemas.microsoft.com/office/drawing/2014/main" id="{0813AE6D-BAA0-F142-B866-3FE65B8C40F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975257" y="441325"/>
            <a:ext cx="4274978" cy="6107113"/>
          </a:xfrm>
          <a:prstGeom prst="rect">
            <a:avLst/>
          </a:prstGeom>
        </p:spPr>
      </p:pic>
    </p:spTree>
    <p:extLst>
      <p:ext uri="{BB962C8B-B14F-4D97-AF65-F5344CB8AC3E}">
        <p14:creationId xmlns:p14="http://schemas.microsoft.com/office/powerpoint/2010/main" val="75807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killeark 6">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CEC109D5-1624-E548-912E-04F5359A6BF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1">
            <a:extLst>
              <a:ext uri="{FF2B5EF4-FFF2-40B4-BE49-F238E27FC236}">
                <a16:creationId xmlns:a16="http://schemas.microsoft.com/office/drawing/2014/main" id="{99D24068-BE2D-F645-A905-69AFD0CED87A}"/>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7" name="Grafikk 6">
            <a:extLst>
              <a:ext uri="{FF2B5EF4-FFF2-40B4-BE49-F238E27FC236}">
                <a16:creationId xmlns:a16="http://schemas.microsoft.com/office/drawing/2014/main" id="{AE684261-8284-5344-8D40-D1B7A5E7EFE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9825" y="972842"/>
            <a:ext cx="5972175" cy="5298841"/>
          </a:xfrm>
          <a:prstGeom prst="rect">
            <a:avLst/>
          </a:prstGeom>
        </p:spPr>
      </p:pic>
    </p:spTree>
    <p:extLst>
      <p:ext uri="{BB962C8B-B14F-4D97-AF65-F5344CB8AC3E}">
        <p14:creationId xmlns:p14="http://schemas.microsoft.com/office/powerpoint/2010/main" val="156966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3" name="Grafikk 2">
            <a:extLst>
              <a:ext uri="{FF2B5EF4-FFF2-40B4-BE49-F238E27FC236}">
                <a16:creationId xmlns:a16="http://schemas.microsoft.com/office/drawing/2014/main" id="{D4B3E861-BC0B-E748-809B-7D68B7719437}"/>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r="19817"/>
          <a:stretch/>
        </p:blipFill>
        <p:spPr>
          <a:xfrm>
            <a:off x="5937250" y="1114536"/>
            <a:ext cx="6254750" cy="4863877"/>
          </a:xfrm>
          <a:prstGeom prst="rect">
            <a:avLst/>
          </a:prstGeom>
        </p:spPr>
      </p:pic>
    </p:spTree>
    <p:extLst>
      <p:ext uri="{BB962C8B-B14F-4D97-AF65-F5344CB8AC3E}">
        <p14:creationId xmlns:p14="http://schemas.microsoft.com/office/powerpoint/2010/main" val="19528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867357C6-26C0-BB41-9C55-EBD7C95FEE13}"/>
              </a:ext>
            </a:extLst>
          </p:cNvPr>
          <p:cNvSpPr>
            <a:spLocks noGrp="1"/>
          </p:cNvSpPr>
          <p:nvPr>
            <p:ph type="title" hasCustomPrompt="1"/>
          </p:nvPr>
        </p:nvSpPr>
        <p:spPr>
          <a:xfrm>
            <a:off x="536575" y="441325"/>
            <a:ext cx="11101388" cy="701675"/>
          </a:xfrm>
          <a:prstGeom prst="rect">
            <a:avLst/>
          </a:prstGeom>
        </p:spPr>
        <p:txBody>
          <a:bodyPr vert="horz" lIns="0" tIns="0" rIns="0" bIns="0" rtlCol="0" anchor="t" anchorCtr="0">
            <a:noAutofit/>
          </a:bodyPr>
          <a:lstStyle/>
          <a:p>
            <a:r>
              <a:rPr lang="nb-NO"/>
              <a:t>Legg inn en kort tittel – helst kun en linje</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7" cy="4232274"/>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8" name="Plassholder for dato 3">
            <a:extLst>
              <a:ext uri="{FF2B5EF4-FFF2-40B4-BE49-F238E27FC236}">
                <a16:creationId xmlns:a16="http://schemas.microsoft.com/office/drawing/2014/main" id="{D0F5BF39-16BA-C14F-A7C3-3AACD48A460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26.10.2023</a:t>
            </a:fld>
            <a:endParaRPr lang="nb-NO"/>
          </a:p>
        </p:txBody>
      </p:sp>
      <p:sp>
        <p:nvSpPr>
          <p:cNvPr id="9" name="Plassholder for bunntekst 4">
            <a:extLst>
              <a:ext uri="{FF2B5EF4-FFF2-40B4-BE49-F238E27FC236}">
                <a16:creationId xmlns:a16="http://schemas.microsoft.com/office/drawing/2014/main" id="{CFC9BE17-CD97-254A-87EF-4AFCD966B415}"/>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endParaRPr lang="nb-NO"/>
          </a:p>
        </p:txBody>
      </p:sp>
      <p:sp>
        <p:nvSpPr>
          <p:cNvPr id="10" name="Plassholder for lysbildenummer 5">
            <a:extLst>
              <a:ext uri="{FF2B5EF4-FFF2-40B4-BE49-F238E27FC236}">
                <a16:creationId xmlns:a16="http://schemas.microsoft.com/office/drawing/2014/main" id="{57D44CF1-7BE2-D64B-B435-1D19949FB10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252774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3_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4" name="Bilde 3">
            <a:extLst>
              <a:ext uri="{FF2B5EF4-FFF2-40B4-BE49-F238E27FC236}">
                <a16:creationId xmlns:a16="http://schemas.microsoft.com/office/drawing/2014/main" id="{62BE4A22-B6AD-4FC1-9625-43ABD6E47F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64049" y="698531"/>
            <a:ext cx="6402092" cy="5611852"/>
          </a:xfrm>
          <a:prstGeom prst="rect">
            <a:avLst/>
          </a:prstGeom>
        </p:spPr>
      </p:pic>
    </p:spTree>
    <p:extLst>
      <p:ext uri="{BB962C8B-B14F-4D97-AF65-F5344CB8AC3E}">
        <p14:creationId xmlns:p14="http://schemas.microsoft.com/office/powerpoint/2010/main" val="422799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4_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3" name="Bilde 2">
            <a:extLst>
              <a:ext uri="{FF2B5EF4-FFF2-40B4-BE49-F238E27FC236}">
                <a16:creationId xmlns:a16="http://schemas.microsoft.com/office/drawing/2014/main" id="{361EA22B-B4C8-43F7-99D4-821F001722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3704" y="255373"/>
            <a:ext cx="7559984" cy="6614986"/>
          </a:xfrm>
          <a:prstGeom prst="rect">
            <a:avLst/>
          </a:prstGeom>
        </p:spPr>
      </p:pic>
    </p:spTree>
    <p:extLst>
      <p:ext uri="{BB962C8B-B14F-4D97-AF65-F5344CB8AC3E}">
        <p14:creationId xmlns:p14="http://schemas.microsoft.com/office/powerpoint/2010/main" val="385397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C9C785B-9292-4BE0-9E39-27A1287C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352564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90B0379-688F-4E70-A696-9FA14899D3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132887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C0FD7CC5-8B90-40F0-8735-D0A3A680D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114567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3DAF888-1B6E-4DBC-BF0A-3C494541DC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131618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5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62BA8A5-3146-415E-AE15-7DB28B4408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226169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6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004E9F1-B900-420C-8235-422B9E42EF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400449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7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DB32BACC-57B2-461A-B8FC-ADE80343BC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259300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8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CFF39C27-CE4B-4CE2-B6F4-75ECE47AB3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356664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533400" y="1717675"/>
            <a:ext cx="5400675" cy="4232275"/>
          </a:xfrm>
          <a:prstGeom prst="rect">
            <a:avLst/>
          </a:prstGeom>
        </p:spPr>
        <p:txBody>
          <a:bodyPr>
            <a:noAutofit/>
          </a:bodyPr>
          <a:lstStyle>
            <a:lvl1pPr>
              <a:spcBef>
                <a:spcPts val="1200"/>
              </a:spcBef>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hasCustomPrompt="1"/>
          </p:nvPr>
        </p:nvSpPr>
        <p:spPr>
          <a:xfrm>
            <a:off x="6219826" y="1717675"/>
            <a:ext cx="5418138" cy="4232275"/>
          </a:xfrm>
          <a:prstGeom prst="rect">
            <a:avLst/>
          </a:prstGeom>
        </p:spPr>
        <p:txBody>
          <a:bodyPr>
            <a:noAutofit/>
          </a:bodyPr>
          <a:lstStyle>
            <a:lvl1pPr>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tittel 1">
            <a:extLst>
              <a:ext uri="{FF2B5EF4-FFF2-40B4-BE49-F238E27FC236}">
                <a16:creationId xmlns:a16="http://schemas.microsoft.com/office/drawing/2014/main" id="{5DF6D4A3-153B-0D4B-A2FC-9B63721F8696}"/>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p>
        </p:txBody>
      </p:sp>
      <p:sp>
        <p:nvSpPr>
          <p:cNvPr id="8" name="Plassholder for dato 3">
            <a:extLst>
              <a:ext uri="{FF2B5EF4-FFF2-40B4-BE49-F238E27FC236}">
                <a16:creationId xmlns:a16="http://schemas.microsoft.com/office/drawing/2014/main" id="{8F9FC4B3-4FF2-604D-9DE9-1EE7BED47A42}"/>
              </a:ext>
            </a:extLst>
          </p:cNvPr>
          <p:cNvSpPr>
            <a:spLocks noGrp="1"/>
          </p:cNvSpPr>
          <p:nvPr>
            <p:ph type="dt" sz="half" idx="10"/>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26.10.2023</a:t>
            </a:fld>
            <a:endParaRPr lang="nb-NO"/>
          </a:p>
        </p:txBody>
      </p:sp>
      <p:sp>
        <p:nvSpPr>
          <p:cNvPr id="10" name="Plassholder for bunntekst 4">
            <a:extLst>
              <a:ext uri="{FF2B5EF4-FFF2-40B4-BE49-F238E27FC236}">
                <a16:creationId xmlns:a16="http://schemas.microsoft.com/office/drawing/2014/main" id="{41789D31-829C-9542-98AE-CA8FB67F89E2}"/>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11" name="Plassholder for lysbildenummer 5">
            <a:extLst>
              <a:ext uri="{FF2B5EF4-FFF2-40B4-BE49-F238E27FC236}">
                <a16:creationId xmlns:a16="http://schemas.microsoft.com/office/drawing/2014/main" id="{EEE34A35-CBC4-EF4E-A052-9167A47EB520}"/>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269921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9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6B91BA4A-1CFD-4926-B729-794A6E1335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1476162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0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8D3EB75-2D50-455A-B761-0DD2573ABF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333384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1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86E5751D-6E83-4D37-9592-F6FEC43524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182352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2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FD1FDE68-DCE8-4552-91E8-5AA25A19D3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163167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Helside bilde">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3B49889F-4FD6-FF47-9C0D-8696C4F10B88}" type="datetime1">
              <a:rPr lang="nb-NO" smtClean="0"/>
              <a:t>26.10.2023</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a:extLst>
              <a:ext uri="{FF2B5EF4-FFF2-40B4-BE49-F238E27FC236}">
                <a16:creationId xmlns:a16="http://schemas.microsoft.com/office/drawing/2014/main" id="{07899086-4487-B847-AE96-5F4058E43574}"/>
              </a:ext>
            </a:extLst>
          </p:cNvPr>
          <p:cNvSpPr>
            <a:spLocks noGrp="1"/>
          </p:cNvSpPr>
          <p:nvPr>
            <p:ph type="pic" sz="quarter" idx="13" hasCustomPrompt="1"/>
          </p:nvPr>
        </p:nvSpPr>
        <p:spPr>
          <a:xfrm>
            <a:off x="0" y="0"/>
            <a:ext cx="12192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Tree>
    <p:extLst>
      <p:ext uri="{BB962C8B-B14F-4D97-AF65-F5344CB8AC3E}">
        <p14:creationId xmlns:p14="http://schemas.microsoft.com/office/powerpoint/2010/main" val="98690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Helside 2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FA44AC-9971-CE4D-A74E-A52F9A049E0D}" type="datetime1">
              <a:rPr lang="nb-NO" smtClean="0"/>
              <a:t>26.10.2023</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a:extLst>
              <a:ext uri="{FF2B5EF4-FFF2-40B4-BE49-F238E27FC236}">
                <a16:creationId xmlns:a16="http://schemas.microsoft.com/office/drawing/2014/main" id="{07899086-4487-B847-AE96-5F4058E43574}"/>
              </a:ext>
            </a:extLst>
          </p:cNvPr>
          <p:cNvSpPr>
            <a:spLocks noGrp="1"/>
          </p:cNvSpPr>
          <p:nvPr>
            <p:ph type="pic" sz="quarter" idx="13" hasCustomPrompt="1"/>
          </p:nvPr>
        </p:nvSpPr>
        <p:spPr>
          <a:xfrm>
            <a:off x="0" y="0"/>
            <a:ext cx="6096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6" name="Plassholder for bilde 7">
            <a:extLst>
              <a:ext uri="{FF2B5EF4-FFF2-40B4-BE49-F238E27FC236}">
                <a16:creationId xmlns:a16="http://schemas.microsoft.com/office/drawing/2014/main" id="{53BC9DDF-E16E-2340-8B9C-18EDE0B08DB3}"/>
              </a:ext>
            </a:extLst>
          </p:cNvPr>
          <p:cNvSpPr>
            <a:spLocks noGrp="1"/>
          </p:cNvSpPr>
          <p:nvPr>
            <p:ph type="pic" sz="quarter" idx="14" hasCustomPrompt="1"/>
          </p:nvPr>
        </p:nvSpPr>
        <p:spPr>
          <a:xfrm>
            <a:off x="6096000" y="0"/>
            <a:ext cx="6096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Tree>
    <p:extLst>
      <p:ext uri="{BB962C8B-B14F-4D97-AF65-F5344CB8AC3E}">
        <p14:creationId xmlns:p14="http://schemas.microsoft.com/office/powerpoint/2010/main" val="73524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Helside 3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91AF2B2-3904-434B-8FB4-A8C95A987E46}" type="datetime1">
              <a:rPr lang="nb-NO" smtClean="0"/>
              <a:t>26.10.2023</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7">
            <a:extLst>
              <a:ext uri="{FF2B5EF4-FFF2-40B4-BE49-F238E27FC236}">
                <a16:creationId xmlns:a16="http://schemas.microsoft.com/office/drawing/2014/main" id="{1B818442-90E5-DB45-8CEF-9924BF4FCC48}"/>
              </a:ext>
            </a:extLst>
          </p:cNvPr>
          <p:cNvSpPr>
            <a:spLocks noGrp="1"/>
          </p:cNvSpPr>
          <p:nvPr>
            <p:ph type="pic" sz="quarter" idx="14" hasCustomPrompt="1"/>
          </p:nvPr>
        </p:nvSpPr>
        <p:spPr>
          <a:xfrm>
            <a:off x="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14" name="Plassholder for bilde 7">
            <a:extLst>
              <a:ext uri="{FF2B5EF4-FFF2-40B4-BE49-F238E27FC236}">
                <a16:creationId xmlns:a16="http://schemas.microsoft.com/office/drawing/2014/main" id="{77E96149-2C64-F846-B2A1-E51A68805551}"/>
              </a:ext>
            </a:extLst>
          </p:cNvPr>
          <p:cNvSpPr>
            <a:spLocks noGrp="1"/>
          </p:cNvSpPr>
          <p:nvPr>
            <p:ph type="pic" sz="quarter" idx="15" hasCustomPrompt="1"/>
          </p:nvPr>
        </p:nvSpPr>
        <p:spPr>
          <a:xfrm>
            <a:off x="406200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15" name="Plassholder for bilde 7">
            <a:extLst>
              <a:ext uri="{FF2B5EF4-FFF2-40B4-BE49-F238E27FC236}">
                <a16:creationId xmlns:a16="http://schemas.microsoft.com/office/drawing/2014/main" id="{2F571D5D-EFA8-2949-A1E7-BAFCFC24B939}"/>
              </a:ext>
            </a:extLst>
          </p:cNvPr>
          <p:cNvSpPr>
            <a:spLocks noGrp="1"/>
          </p:cNvSpPr>
          <p:nvPr>
            <p:ph type="pic" sz="quarter" idx="16" hasCustomPrompt="1"/>
          </p:nvPr>
        </p:nvSpPr>
        <p:spPr>
          <a:xfrm>
            <a:off x="812400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Tree>
    <p:extLst>
      <p:ext uri="{BB962C8B-B14F-4D97-AF65-F5344CB8AC3E}">
        <p14:creationId xmlns:p14="http://schemas.microsoft.com/office/powerpoint/2010/main" val="259569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Helside 4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91AF2B2-3904-434B-8FB4-A8C95A987E46}" type="datetime1">
              <a:rPr lang="nb-NO" smtClean="0"/>
              <a:t>26.10.2023</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7">
            <a:extLst>
              <a:ext uri="{FF2B5EF4-FFF2-40B4-BE49-F238E27FC236}">
                <a16:creationId xmlns:a16="http://schemas.microsoft.com/office/drawing/2014/main" id="{1B818442-90E5-DB45-8CEF-9924BF4FCC48}"/>
              </a:ext>
            </a:extLst>
          </p:cNvPr>
          <p:cNvSpPr>
            <a:spLocks noGrp="1"/>
          </p:cNvSpPr>
          <p:nvPr>
            <p:ph type="pic" sz="quarter" idx="14" hasCustomPrompt="1"/>
          </p:nvPr>
        </p:nvSpPr>
        <p:spPr>
          <a:xfrm>
            <a:off x="0"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14" name="Plassholder for bilde 7">
            <a:extLst>
              <a:ext uri="{FF2B5EF4-FFF2-40B4-BE49-F238E27FC236}">
                <a16:creationId xmlns:a16="http://schemas.microsoft.com/office/drawing/2014/main" id="{77E96149-2C64-F846-B2A1-E51A68805551}"/>
              </a:ext>
            </a:extLst>
          </p:cNvPr>
          <p:cNvSpPr>
            <a:spLocks noGrp="1"/>
          </p:cNvSpPr>
          <p:nvPr>
            <p:ph type="pic" sz="quarter" idx="15" hasCustomPrompt="1"/>
          </p:nvPr>
        </p:nvSpPr>
        <p:spPr>
          <a:xfrm>
            <a:off x="3050282"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15" name="Plassholder for bilde 7">
            <a:extLst>
              <a:ext uri="{FF2B5EF4-FFF2-40B4-BE49-F238E27FC236}">
                <a16:creationId xmlns:a16="http://schemas.microsoft.com/office/drawing/2014/main" id="{2F571D5D-EFA8-2949-A1E7-BAFCFC24B939}"/>
              </a:ext>
            </a:extLst>
          </p:cNvPr>
          <p:cNvSpPr>
            <a:spLocks noGrp="1"/>
          </p:cNvSpPr>
          <p:nvPr>
            <p:ph type="pic" sz="quarter" idx="16" hasCustomPrompt="1"/>
          </p:nvPr>
        </p:nvSpPr>
        <p:spPr>
          <a:xfrm>
            <a:off x="6100564"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8" name="Plassholder for bilde 7">
            <a:extLst>
              <a:ext uri="{FF2B5EF4-FFF2-40B4-BE49-F238E27FC236}">
                <a16:creationId xmlns:a16="http://schemas.microsoft.com/office/drawing/2014/main" id="{62336E37-D479-3B41-9185-4DF7AFDC8FFA}"/>
              </a:ext>
            </a:extLst>
          </p:cNvPr>
          <p:cNvSpPr>
            <a:spLocks noGrp="1"/>
          </p:cNvSpPr>
          <p:nvPr>
            <p:ph type="pic" sz="quarter" idx="17" hasCustomPrompt="1"/>
          </p:nvPr>
        </p:nvSpPr>
        <p:spPr>
          <a:xfrm>
            <a:off x="9150846"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Tree>
    <p:extLst>
      <p:ext uri="{BB962C8B-B14F-4D97-AF65-F5344CB8AC3E}">
        <p14:creationId xmlns:p14="http://schemas.microsoft.com/office/powerpoint/2010/main" val="233117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tel med 4 ansatte LYS">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BC792911-5001-504A-8394-EC1BEE2193E7}"/>
              </a:ext>
            </a:extLst>
          </p:cNvPr>
          <p:cNvSpPr>
            <a:spLocks noGrp="1"/>
          </p:cNvSpPr>
          <p:nvPr>
            <p:ph type="pic" sz="quarter" idx="13" hasCustomPrompt="1"/>
          </p:nvPr>
        </p:nvSpPr>
        <p:spPr>
          <a:xfrm>
            <a:off x="533400"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15938" y="441325"/>
            <a:ext cx="11122025" cy="701675"/>
          </a:xfrm>
          <a:prstGeom prst="rect">
            <a:avLst/>
          </a:prstGeom>
        </p:spPr>
        <p:txBody>
          <a:bodyPr vert="horz" lIns="0" tIns="0" rIns="0" bIns="0" rtlCol="0" anchor="t" anchorCtr="0">
            <a:noAutofit/>
          </a:bodyPr>
          <a:lstStyle/>
          <a:p>
            <a:r>
              <a:rPr lang="nb-NO"/>
              <a:t>Klikk for å redigere tittelstil</a:t>
            </a:r>
          </a:p>
        </p:txBody>
      </p:sp>
      <p:sp>
        <p:nvSpPr>
          <p:cNvPr id="33" name="Plassholder for tekst 29">
            <a:extLst>
              <a:ext uri="{FF2B5EF4-FFF2-40B4-BE49-F238E27FC236}">
                <a16:creationId xmlns:a16="http://schemas.microsoft.com/office/drawing/2014/main" id="{5AF29111-88F4-D443-BC0C-21E7D9B3964E}"/>
              </a:ext>
            </a:extLst>
          </p:cNvPr>
          <p:cNvSpPr>
            <a:spLocks noGrp="1"/>
          </p:cNvSpPr>
          <p:nvPr>
            <p:ph type="body" sz="quarter" idx="23"/>
          </p:nvPr>
        </p:nvSpPr>
        <p:spPr>
          <a:xfrm>
            <a:off x="533399"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30" name="Plassholder for tekst 29">
            <a:extLst>
              <a:ext uri="{FF2B5EF4-FFF2-40B4-BE49-F238E27FC236}">
                <a16:creationId xmlns:a16="http://schemas.microsoft.com/office/drawing/2014/main" id="{59388E8B-34B3-0641-B8E4-625015A723B3}"/>
              </a:ext>
            </a:extLst>
          </p:cNvPr>
          <p:cNvSpPr>
            <a:spLocks noGrp="1"/>
          </p:cNvSpPr>
          <p:nvPr>
            <p:ph type="body" sz="quarter" idx="21" hasCustomPrompt="1"/>
          </p:nvPr>
        </p:nvSpPr>
        <p:spPr>
          <a:xfrm>
            <a:off x="533399"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31" name="Plassholder for tekst 29">
            <a:extLst>
              <a:ext uri="{FF2B5EF4-FFF2-40B4-BE49-F238E27FC236}">
                <a16:creationId xmlns:a16="http://schemas.microsoft.com/office/drawing/2014/main" id="{791498A5-47FD-E94A-8903-2E7EB8BEA3D7}"/>
              </a:ext>
            </a:extLst>
          </p:cNvPr>
          <p:cNvSpPr>
            <a:spLocks noGrp="1"/>
          </p:cNvSpPr>
          <p:nvPr>
            <p:ph type="body" sz="quarter" idx="22" hasCustomPrompt="1"/>
          </p:nvPr>
        </p:nvSpPr>
        <p:spPr>
          <a:xfrm>
            <a:off x="533399"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67" name="Plassholder for bilde 5">
            <a:extLst>
              <a:ext uri="{FF2B5EF4-FFF2-40B4-BE49-F238E27FC236}">
                <a16:creationId xmlns:a16="http://schemas.microsoft.com/office/drawing/2014/main" id="{59271FB1-264F-D44B-9172-C2EFFE89DD39}"/>
              </a:ext>
            </a:extLst>
          </p:cNvPr>
          <p:cNvSpPr>
            <a:spLocks noGrp="1"/>
          </p:cNvSpPr>
          <p:nvPr>
            <p:ph type="pic" sz="quarter" idx="24" hasCustomPrompt="1"/>
          </p:nvPr>
        </p:nvSpPr>
        <p:spPr>
          <a:xfrm>
            <a:off x="3371468"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68" name="Plassholder for tekst 29">
            <a:extLst>
              <a:ext uri="{FF2B5EF4-FFF2-40B4-BE49-F238E27FC236}">
                <a16:creationId xmlns:a16="http://schemas.microsoft.com/office/drawing/2014/main" id="{B5BF182E-7E5B-574A-89A7-BDBC9F9D6FBF}"/>
              </a:ext>
            </a:extLst>
          </p:cNvPr>
          <p:cNvSpPr>
            <a:spLocks noGrp="1"/>
          </p:cNvSpPr>
          <p:nvPr>
            <p:ph type="body" sz="quarter" idx="25"/>
          </p:nvPr>
        </p:nvSpPr>
        <p:spPr>
          <a:xfrm>
            <a:off x="3371467"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3" name="Plassholder for tekst 29">
            <a:extLst>
              <a:ext uri="{FF2B5EF4-FFF2-40B4-BE49-F238E27FC236}">
                <a16:creationId xmlns:a16="http://schemas.microsoft.com/office/drawing/2014/main" id="{9B5C325E-BF08-274F-BB44-A63181BB3396}"/>
              </a:ext>
            </a:extLst>
          </p:cNvPr>
          <p:cNvSpPr>
            <a:spLocks noGrp="1"/>
          </p:cNvSpPr>
          <p:nvPr>
            <p:ph type="body" sz="quarter" idx="26" hasCustomPrompt="1"/>
          </p:nvPr>
        </p:nvSpPr>
        <p:spPr>
          <a:xfrm>
            <a:off x="3371467"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74" name="Plassholder for tekst 29">
            <a:extLst>
              <a:ext uri="{FF2B5EF4-FFF2-40B4-BE49-F238E27FC236}">
                <a16:creationId xmlns:a16="http://schemas.microsoft.com/office/drawing/2014/main" id="{4FD8B1C3-1D73-7847-A87E-7754165822E4}"/>
              </a:ext>
            </a:extLst>
          </p:cNvPr>
          <p:cNvSpPr>
            <a:spLocks noGrp="1"/>
          </p:cNvSpPr>
          <p:nvPr>
            <p:ph type="body" sz="quarter" idx="27" hasCustomPrompt="1"/>
          </p:nvPr>
        </p:nvSpPr>
        <p:spPr>
          <a:xfrm>
            <a:off x="3371467"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79" name="Plassholder for bilde 5">
            <a:extLst>
              <a:ext uri="{FF2B5EF4-FFF2-40B4-BE49-F238E27FC236}">
                <a16:creationId xmlns:a16="http://schemas.microsoft.com/office/drawing/2014/main" id="{AB8F2C20-F305-9F4E-9521-4170F4EA444F}"/>
              </a:ext>
            </a:extLst>
          </p:cNvPr>
          <p:cNvSpPr>
            <a:spLocks noGrp="1"/>
          </p:cNvSpPr>
          <p:nvPr>
            <p:ph type="pic" sz="quarter" idx="28" hasCustomPrompt="1"/>
          </p:nvPr>
        </p:nvSpPr>
        <p:spPr>
          <a:xfrm>
            <a:off x="6209536"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80" name="Plassholder for tekst 29">
            <a:extLst>
              <a:ext uri="{FF2B5EF4-FFF2-40B4-BE49-F238E27FC236}">
                <a16:creationId xmlns:a16="http://schemas.microsoft.com/office/drawing/2014/main" id="{FDD45BB0-FF53-F54F-A166-DC2274D25AE4}"/>
              </a:ext>
            </a:extLst>
          </p:cNvPr>
          <p:cNvSpPr>
            <a:spLocks noGrp="1"/>
          </p:cNvSpPr>
          <p:nvPr>
            <p:ph type="body" sz="quarter" idx="29"/>
          </p:nvPr>
        </p:nvSpPr>
        <p:spPr>
          <a:xfrm>
            <a:off x="6209534" y="4584480"/>
            <a:ext cx="2590361"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5" name="Plassholder for tekst 29">
            <a:extLst>
              <a:ext uri="{FF2B5EF4-FFF2-40B4-BE49-F238E27FC236}">
                <a16:creationId xmlns:a16="http://schemas.microsoft.com/office/drawing/2014/main" id="{D68344EF-1ECE-124A-A5FF-0594577B00FD}"/>
              </a:ext>
            </a:extLst>
          </p:cNvPr>
          <p:cNvSpPr>
            <a:spLocks noGrp="1"/>
          </p:cNvSpPr>
          <p:nvPr>
            <p:ph type="body" sz="quarter" idx="30" hasCustomPrompt="1"/>
          </p:nvPr>
        </p:nvSpPr>
        <p:spPr>
          <a:xfrm>
            <a:off x="6209534" y="4584480"/>
            <a:ext cx="2590361"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86" name="Plassholder for tekst 29">
            <a:extLst>
              <a:ext uri="{FF2B5EF4-FFF2-40B4-BE49-F238E27FC236}">
                <a16:creationId xmlns:a16="http://schemas.microsoft.com/office/drawing/2014/main" id="{228FCD1A-4C65-1F42-BEF5-20303008A8C5}"/>
              </a:ext>
            </a:extLst>
          </p:cNvPr>
          <p:cNvSpPr>
            <a:spLocks noGrp="1"/>
          </p:cNvSpPr>
          <p:nvPr>
            <p:ph type="body" sz="quarter" idx="31" hasCustomPrompt="1"/>
          </p:nvPr>
        </p:nvSpPr>
        <p:spPr>
          <a:xfrm>
            <a:off x="6209534" y="4954817"/>
            <a:ext cx="2590361"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91" name="Plassholder for bilde 5">
            <a:extLst>
              <a:ext uri="{FF2B5EF4-FFF2-40B4-BE49-F238E27FC236}">
                <a16:creationId xmlns:a16="http://schemas.microsoft.com/office/drawing/2014/main" id="{38E67570-BD86-BE47-A7A6-3F97EE83918D}"/>
              </a:ext>
            </a:extLst>
          </p:cNvPr>
          <p:cNvSpPr>
            <a:spLocks noGrp="1"/>
          </p:cNvSpPr>
          <p:nvPr>
            <p:ph type="pic" sz="quarter" idx="32" hasCustomPrompt="1"/>
          </p:nvPr>
        </p:nvSpPr>
        <p:spPr>
          <a:xfrm>
            <a:off x="9047603"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92" name="Plassholder for tekst 29">
            <a:extLst>
              <a:ext uri="{FF2B5EF4-FFF2-40B4-BE49-F238E27FC236}">
                <a16:creationId xmlns:a16="http://schemas.microsoft.com/office/drawing/2014/main" id="{5B835929-7B37-BE4A-B019-F68E678F75A2}"/>
              </a:ext>
            </a:extLst>
          </p:cNvPr>
          <p:cNvSpPr>
            <a:spLocks noGrp="1"/>
          </p:cNvSpPr>
          <p:nvPr>
            <p:ph type="body" sz="quarter" idx="33"/>
          </p:nvPr>
        </p:nvSpPr>
        <p:spPr>
          <a:xfrm>
            <a:off x="9047602"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97" name="Plassholder for tekst 29">
            <a:extLst>
              <a:ext uri="{FF2B5EF4-FFF2-40B4-BE49-F238E27FC236}">
                <a16:creationId xmlns:a16="http://schemas.microsoft.com/office/drawing/2014/main" id="{1F32A157-741D-C74E-961F-DBC5FE42987F}"/>
              </a:ext>
            </a:extLst>
          </p:cNvPr>
          <p:cNvSpPr>
            <a:spLocks noGrp="1"/>
          </p:cNvSpPr>
          <p:nvPr>
            <p:ph type="body" sz="quarter" idx="34" hasCustomPrompt="1"/>
          </p:nvPr>
        </p:nvSpPr>
        <p:spPr>
          <a:xfrm>
            <a:off x="9047602"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98" name="Plassholder for tekst 29">
            <a:extLst>
              <a:ext uri="{FF2B5EF4-FFF2-40B4-BE49-F238E27FC236}">
                <a16:creationId xmlns:a16="http://schemas.microsoft.com/office/drawing/2014/main" id="{EC08704F-EBB2-2D45-9B11-2390F952A9D6}"/>
              </a:ext>
            </a:extLst>
          </p:cNvPr>
          <p:cNvSpPr>
            <a:spLocks noGrp="1"/>
          </p:cNvSpPr>
          <p:nvPr>
            <p:ph type="body" sz="quarter" idx="35" hasCustomPrompt="1"/>
          </p:nvPr>
        </p:nvSpPr>
        <p:spPr>
          <a:xfrm>
            <a:off x="9047602"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22" name="Plassholder for dato 3">
            <a:extLst>
              <a:ext uri="{FF2B5EF4-FFF2-40B4-BE49-F238E27FC236}">
                <a16:creationId xmlns:a16="http://schemas.microsoft.com/office/drawing/2014/main" id="{6148CBC5-69D6-DD4C-8E83-BBA57F6226A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26.10.2023</a:t>
            </a:fld>
            <a:endParaRPr lang="nb-NO"/>
          </a:p>
        </p:txBody>
      </p:sp>
      <p:sp>
        <p:nvSpPr>
          <p:cNvPr id="23" name="Plassholder for bunntekst 4">
            <a:extLst>
              <a:ext uri="{FF2B5EF4-FFF2-40B4-BE49-F238E27FC236}">
                <a16:creationId xmlns:a16="http://schemas.microsoft.com/office/drawing/2014/main" id="{F47CF354-EBEE-3143-A63C-33B8EC99EAA0}"/>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24" name="Plassholder for lysbildenummer 5">
            <a:extLst>
              <a:ext uri="{FF2B5EF4-FFF2-40B4-BE49-F238E27FC236}">
                <a16:creationId xmlns:a16="http://schemas.microsoft.com/office/drawing/2014/main" id="{0C46C896-3D45-4346-A58D-57F15205AD9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245449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tel med 12 ansatte LYS">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BC792911-5001-504A-8394-EC1BEE2193E7}"/>
              </a:ext>
            </a:extLst>
          </p:cNvPr>
          <p:cNvSpPr>
            <a:spLocks noGrp="1"/>
          </p:cNvSpPr>
          <p:nvPr>
            <p:ph type="pic" sz="quarter" idx="13" hasCustomPrompt="1"/>
          </p:nvPr>
        </p:nvSpPr>
        <p:spPr>
          <a:xfrm>
            <a:off x="53340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15938" y="441325"/>
            <a:ext cx="11122025" cy="701675"/>
          </a:xfrm>
          <a:prstGeom prst="rect">
            <a:avLst/>
          </a:prstGeom>
        </p:spPr>
        <p:txBody>
          <a:bodyPr vert="horz" lIns="0" tIns="0" rIns="0" bIns="0" rtlCol="0" anchor="t" anchorCtr="0">
            <a:noAutofit/>
          </a:bodyPr>
          <a:lstStyle/>
          <a:p>
            <a:r>
              <a:rPr lang="nb-NO"/>
              <a:t>Klikk for å redigere tittelstil</a:t>
            </a:r>
          </a:p>
        </p:txBody>
      </p:sp>
      <p:sp>
        <p:nvSpPr>
          <p:cNvPr id="33" name="Plassholder for tekst 29">
            <a:extLst>
              <a:ext uri="{FF2B5EF4-FFF2-40B4-BE49-F238E27FC236}">
                <a16:creationId xmlns:a16="http://schemas.microsoft.com/office/drawing/2014/main" id="{5AF29111-88F4-D443-BC0C-21E7D9B3964E}"/>
              </a:ext>
            </a:extLst>
          </p:cNvPr>
          <p:cNvSpPr>
            <a:spLocks noGrp="1"/>
          </p:cNvSpPr>
          <p:nvPr>
            <p:ph type="body" sz="quarter" idx="23"/>
          </p:nvPr>
        </p:nvSpPr>
        <p:spPr>
          <a:xfrm>
            <a:off x="533400"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30" name="Plassholder for tekst 29">
            <a:extLst>
              <a:ext uri="{FF2B5EF4-FFF2-40B4-BE49-F238E27FC236}">
                <a16:creationId xmlns:a16="http://schemas.microsoft.com/office/drawing/2014/main" id="{59388E8B-34B3-0641-B8E4-625015A723B3}"/>
              </a:ext>
            </a:extLst>
          </p:cNvPr>
          <p:cNvSpPr>
            <a:spLocks noGrp="1"/>
          </p:cNvSpPr>
          <p:nvPr>
            <p:ph type="body" sz="quarter" idx="21" hasCustomPrompt="1"/>
          </p:nvPr>
        </p:nvSpPr>
        <p:spPr>
          <a:xfrm>
            <a:off x="533400"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31" name="Plassholder for tekst 29">
            <a:extLst>
              <a:ext uri="{FF2B5EF4-FFF2-40B4-BE49-F238E27FC236}">
                <a16:creationId xmlns:a16="http://schemas.microsoft.com/office/drawing/2014/main" id="{791498A5-47FD-E94A-8903-2E7EB8BEA3D7}"/>
              </a:ext>
            </a:extLst>
          </p:cNvPr>
          <p:cNvSpPr>
            <a:spLocks noGrp="1"/>
          </p:cNvSpPr>
          <p:nvPr>
            <p:ph type="body" sz="quarter" idx="22" hasCustomPrompt="1"/>
          </p:nvPr>
        </p:nvSpPr>
        <p:spPr>
          <a:xfrm>
            <a:off x="533400" y="3525872"/>
            <a:ext cx="1639888" cy="170638"/>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39" name="Plassholder for bilde 5">
            <a:extLst>
              <a:ext uri="{FF2B5EF4-FFF2-40B4-BE49-F238E27FC236}">
                <a16:creationId xmlns:a16="http://schemas.microsoft.com/office/drawing/2014/main" id="{C1527520-8AF8-4A4D-B56C-7257F0CA5345}"/>
              </a:ext>
            </a:extLst>
          </p:cNvPr>
          <p:cNvSpPr>
            <a:spLocks noGrp="1"/>
          </p:cNvSpPr>
          <p:nvPr>
            <p:ph type="pic" sz="quarter" idx="24" hasCustomPrompt="1"/>
          </p:nvPr>
        </p:nvSpPr>
        <p:spPr>
          <a:xfrm>
            <a:off x="2426335"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40" name="Plassholder for tekst 29">
            <a:extLst>
              <a:ext uri="{FF2B5EF4-FFF2-40B4-BE49-F238E27FC236}">
                <a16:creationId xmlns:a16="http://schemas.microsoft.com/office/drawing/2014/main" id="{1B88A589-A5B5-754E-AF4F-3F7298B36368}"/>
              </a:ext>
            </a:extLst>
          </p:cNvPr>
          <p:cNvSpPr>
            <a:spLocks noGrp="1"/>
          </p:cNvSpPr>
          <p:nvPr>
            <p:ph type="body" sz="quarter" idx="25"/>
          </p:nvPr>
        </p:nvSpPr>
        <p:spPr>
          <a:xfrm>
            <a:off x="2426334"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41" name="Plassholder for tekst 29">
            <a:extLst>
              <a:ext uri="{FF2B5EF4-FFF2-40B4-BE49-F238E27FC236}">
                <a16:creationId xmlns:a16="http://schemas.microsoft.com/office/drawing/2014/main" id="{6A52437B-7CAC-CE4D-885C-B024153FB216}"/>
              </a:ext>
            </a:extLst>
          </p:cNvPr>
          <p:cNvSpPr>
            <a:spLocks noGrp="1"/>
          </p:cNvSpPr>
          <p:nvPr>
            <p:ph type="body" sz="quarter" idx="26" hasCustomPrompt="1"/>
          </p:nvPr>
        </p:nvSpPr>
        <p:spPr>
          <a:xfrm>
            <a:off x="2426334"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42" name="Plassholder for tekst 29">
            <a:extLst>
              <a:ext uri="{FF2B5EF4-FFF2-40B4-BE49-F238E27FC236}">
                <a16:creationId xmlns:a16="http://schemas.microsoft.com/office/drawing/2014/main" id="{006CAC39-5C96-C244-BA46-065E01938559}"/>
              </a:ext>
            </a:extLst>
          </p:cNvPr>
          <p:cNvSpPr>
            <a:spLocks noGrp="1"/>
          </p:cNvSpPr>
          <p:nvPr>
            <p:ph type="body" sz="quarter" idx="27" hasCustomPrompt="1"/>
          </p:nvPr>
        </p:nvSpPr>
        <p:spPr>
          <a:xfrm>
            <a:off x="2426334"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45" name="Plassholder for bilde 5">
            <a:extLst>
              <a:ext uri="{FF2B5EF4-FFF2-40B4-BE49-F238E27FC236}">
                <a16:creationId xmlns:a16="http://schemas.microsoft.com/office/drawing/2014/main" id="{E555D74C-6955-7F47-ADAA-C6ED83DB00DE}"/>
              </a:ext>
            </a:extLst>
          </p:cNvPr>
          <p:cNvSpPr>
            <a:spLocks noGrp="1"/>
          </p:cNvSpPr>
          <p:nvPr>
            <p:ph type="pic" sz="quarter" idx="28" hasCustomPrompt="1"/>
          </p:nvPr>
        </p:nvSpPr>
        <p:spPr>
          <a:xfrm>
            <a:off x="431927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46" name="Plassholder for tekst 29">
            <a:extLst>
              <a:ext uri="{FF2B5EF4-FFF2-40B4-BE49-F238E27FC236}">
                <a16:creationId xmlns:a16="http://schemas.microsoft.com/office/drawing/2014/main" id="{F82E7DD7-B26C-BA40-8E18-61B268147266}"/>
              </a:ext>
            </a:extLst>
          </p:cNvPr>
          <p:cNvSpPr>
            <a:spLocks noGrp="1"/>
          </p:cNvSpPr>
          <p:nvPr>
            <p:ph type="body" sz="quarter" idx="29"/>
          </p:nvPr>
        </p:nvSpPr>
        <p:spPr>
          <a:xfrm>
            <a:off x="4319267"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47" name="Plassholder for tekst 29">
            <a:extLst>
              <a:ext uri="{FF2B5EF4-FFF2-40B4-BE49-F238E27FC236}">
                <a16:creationId xmlns:a16="http://schemas.microsoft.com/office/drawing/2014/main" id="{C7F737FD-235C-1849-83D4-06BDC9828C4F}"/>
              </a:ext>
            </a:extLst>
          </p:cNvPr>
          <p:cNvSpPr>
            <a:spLocks noGrp="1"/>
          </p:cNvSpPr>
          <p:nvPr>
            <p:ph type="body" sz="quarter" idx="30" hasCustomPrompt="1"/>
          </p:nvPr>
        </p:nvSpPr>
        <p:spPr>
          <a:xfrm>
            <a:off x="4319267"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48" name="Plassholder for tekst 29">
            <a:extLst>
              <a:ext uri="{FF2B5EF4-FFF2-40B4-BE49-F238E27FC236}">
                <a16:creationId xmlns:a16="http://schemas.microsoft.com/office/drawing/2014/main" id="{F392D149-80E1-7540-AFFF-0303A3F0E6B4}"/>
              </a:ext>
            </a:extLst>
          </p:cNvPr>
          <p:cNvSpPr>
            <a:spLocks noGrp="1"/>
          </p:cNvSpPr>
          <p:nvPr>
            <p:ph type="body" sz="quarter" idx="31" hasCustomPrompt="1"/>
          </p:nvPr>
        </p:nvSpPr>
        <p:spPr>
          <a:xfrm>
            <a:off x="4319267"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51" name="Plassholder for bilde 5">
            <a:extLst>
              <a:ext uri="{FF2B5EF4-FFF2-40B4-BE49-F238E27FC236}">
                <a16:creationId xmlns:a16="http://schemas.microsoft.com/office/drawing/2014/main" id="{E149B48A-456A-2845-8EDE-CA6015EAA862}"/>
              </a:ext>
            </a:extLst>
          </p:cNvPr>
          <p:cNvSpPr>
            <a:spLocks noGrp="1"/>
          </p:cNvSpPr>
          <p:nvPr>
            <p:ph type="pic" sz="quarter" idx="32" hasCustomPrompt="1"/>
          </p:nvPr>
        </p:nvSpPr>
        <p:spPr>
          <a:xfrm>
            <a:off x="6212205"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52" name="Plassholder for tekst 29">
            <a:extLst>
              <a:ext uri="{FF2B5EF4-FFF2-40B4-BE49-F238E27FC236}">
                <a16:creationId xmlns:a16="http://schemas.microsoft.com/office/drawing/2014/main" id="{8BBDE235-D234-884D-A9B3-DEEE4FDA07E6}"/>
              </a:ext>
            </a:extLst>
          </p:cNvPr>
          <p:cNvSpPr>
            <a:spLocks noGrp="1"/>
          </p:cNvSpPr>
          <p:nvPr>
            <p:ph type="body" sz="quarter" idx="33"/>
          </p:nvPr>
        </p:nvSpPr>
        <p:spPr>
          <a:xfrm>
            <a:off x="6212199"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53" name="Plassholder for tekst 29">
            <a:extLst>
              <a:ext uri="{FF2B5EF4-FFF2-40B4-BE49-F238E27FC236}">
                <a16:creationId xmlns:a16="http://schemas.microsoft.com/office/drawing/2014/main" id="{3C86E898-6675-9A4B-9B2B-AC37B638F36D}"/>
              </a:ext>
            </a:extLst>
          </p:cNvPr>
          <p:cNvSpPr>
            <a:spLocks noGrp="1"/>
          </p:cNvSpPr>
          <p:nvPr>
            <p:ph type="body" sz="quarter" idx="34" hasCustomPrompt="1"/>
          </p:nvPr>
        </p:nvSpPr>
        <p:spPr>
          <a:xfrm>
            <a:off x="6212199"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54" name="Plassholder for tekst 29">
            <a:extLst>
              <a:ext uri="{FF2B5EF4-FFF2-40B4-BE49-F238E27FC236}">
                <a16:creationId xmlns:a16="http://schemas.microsoft.com/office/drawing/2014/main" id="{2E8CCFD1-66A7-E149-B045-934DE5A1166B}"/>
              </a:ext>
            </a:extLst>
          </p:cNvPr>
          <p:cNvSpPr>
            <a:spLocks noGrp="1"/>
          </p:cNvSpPr>
          <p:nvPr>
            <p:ph type="body" sz="quarter" idx="35" hasCustomPrompt="1"/>
          </p:nvPr>
        </p:nvSpPr>
        <p:spPr>
          <a:xfrm>
            <a:off x="6212199"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57" name="Plassholder for bilde 5">
            <a:extLst>
              <a:ext uri="{FF2B5EF4-FFF2-40B4-BE49-F238E27FC236}">
                <a16:creationId xmlns:a16="http://schemas.microsoft.com/office/drawing/2014/main" id="{32FD0D63-CBF3-0247-826A-53F7B8457AEF}"/>
              </a:ext>
            </a:extLst>
          </p:cNvPr>
          <p:cNvSpPr>
            <a:spLocks noGrp="1"/>
          </p:cNvSpPr>
          <p:nvPr>
            <p:ph type="pic" sz="quarter" idx="36" hasCustomPrompt="1"/>
          </p:nvPr>
        </p:nvSpPr>
        <p:spPr>
          <a:xfrm>
            <a:off x="810514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58" name="Plassholder for tekst 29">
            <a:extLst>
              <a:ext uri="{FF2B5EF4-FFF2-40B4-BE49-F238E27FC236}">
                <a16:creationId xmlns:a16="http://schemas.microsoft.com/office/drawing/2014/main" id="{8244C0D0-B447-364F-AD7E-829EA1AB2C05}"/>
              </a:ext>
            </a:extLst>
          </p:cNvPr>
          <p:cNvSpPr>
            <a:spLocks noGrp="1"/>
          </p:cNvSpPr>
          <p:nvPr>
            <p:ph type="body" sz="quarter" idx="37"/>
          </p:nvPr>
        </p:nvSpPr>
        <p:spPr>
          <a:xfrm>
            <a:off x="8105128"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59" name="Plassholder for tekst 29">
            <a:extLst>
              <a:ext uri="{FF2B5EF4-FFF2-40B4-BE49-F238E27FC236}">
                <a16:creationId xmlns:a16="http://schemas.microsoft.com/office/drawing/2014/main" id="{6D63F879-14EF-9A48-9712-21BBBB54781B}"/>
              </a:ext>
            </a:extLst>
          </p:cNvPr>
          <p:cNvSpPr>
            <a:spLocks noGrp="1"/>
          </p:cNvSpPr>
          <p:nvPr>
            <p:ph type="body" sz="quarter" idx="38" hasCustomPrompt="1"/>
          </p:nvPr>
        </p:nvSpPr>
        <p:spPr>
          <a:xfrm>
            <a:off x="8105128"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60" name="Plassholder for tekst 29">
            <a:extLst>
              <a:ext uri="{FF2B5EF4-FFF2-40B4-BE49-F238E27FC236}">
                <a16:creationId xmlns:a16="http://schemas.microsoft.com/office/drawing/2014/main" id="{88F82980-3B21-D34A-AF1F-75CB65A97429}"/>
              </a:ext>
            </a:extLst>
          </p:cNvPr>
          <p:cNvSpPr>
            <a:spLocks noGrp="1"/>
          </p:cNvSpPr>
          <p:nvPr>
            <p:ph type="body" sz="quarter" idx="39" hasCustomPrompt="1"/>
          </p:nvPr>
        </p:nvSpPr>
        <p:spPr>
          <a:xfrm>
            <a:off x="8105128"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63" name="Plassholder for bilde 5">
            <a:extLst>
              <a:ext uri="{FF2B5EF4-FFF2-40B4-BE49-F238E27FC236}">
                <a16:creationId xmlns:a16="http://schemas.microsoft.com/office/drawing/2014/main" id="{A8F5D8CD-9CC3-304F-AC71-F7D7C7D9A567}"/>
              </a:ext>
            </a:extLst>
          </p:cNvPr>
          <p:cNvSpPr>
            <a:spLocks noGrp="1"/>
          </p:cNvSpPr>
          <p:nvPr>
            <p:ph type="pic" sz="quarter" idx="40" hasCustomPrompt="1"/>
          </p:nvPr>
        </p:nvSpPr>
        <p:spPr>
          <a:xfrm>
            <a:off x="9998076"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64" name="Plassholder for tekst 29">
            <a:extLst>
              <a:ext uri="{FF2B5EF4-FFF2-40B4-BE49-F238E27FC236}">
                <a16:creationId xmlns:a16="http://schemas.microsoft.com/office/drawing/2014/main" id="{C6D3F3AC-E770-A845-8FBB-EF4E76A0BABD}"/>
              </a:ext>
            </a:extLst>
          </p:cNvPr>
          <p:cNvSpPr>
            <a:spLocks noGrp="1"/>
          </p:cNvSpPr>
          <p:nvPr>
            <p:ph type="body" sz="quarter" idx="41"/>
          </p:nvPr>
        </p:nvSpPr>
        <p:spPr>
          <a:xfrm>
            <a:off x="9998076"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65" name="Plassholder for tekst 29">
            <a:extLst>
              <a:ext uri="{FF2B5EF4-FFF2-40B4-BE49-F238E27FC236}">
                <a16:creationId xmlns:a16="http://schemas.microsoft.com/office/drawing/2014/main" id="{8DC60941-BE57-CB42-8EC1-4E93C9082B30}"/>
              </a:ext>
            </a:extLst>
          </p:cNvPr>
          <p:cNvSpPr>
            <a:spLocks noGrp="1"/>
          </p:cNvSpPr>
          <p:nvPr>
            <p:ph type="body" sz="quarter" idx="42" hasCustomPrompt="1"/>
          </p:nvPr>
        </p:nvSpPr>
        <p:spPr>
          <a:xfrm>
            <a:off x="9998076"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66" name="Plassholder for tekst 29">
            <a:extLst>
              <a:ext uri="{FF2B5EF4-FFF2-40B4-BE49-F238E27FC236}">
                <a16:creationId xmlns:a16="http://schemas.microsoft.com/office/drawing/2014/main" id="{580077CD-82F7-0F43-B1AE-AB9A2B9A0D37}"/>
              </a:ext>
            </a:extLst>
          </p:cNvPr>
          <p:cNvSpPr>
            <a:spLocks noGrp="1"/>
          </p:cNvSpPr>
          <p:nvPr>
            <p:ph type="body" sz="quarter" idx="43" hasCustomPrompt="1"/>
          </p:nvPr>
        </p:nvSpPr>
        <p:spPr>
          <a:xfrm>
            <a:off x="9998076"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69" name="Plassholder for bilde 5">
            <a:extLst>
              <a:ext uri="{FF2B5EF4-FFF2-40B4-BE49-F238E27FC236}">
                <a16:creationId xmlns:a16="http://schemas.microsoft.com/office/drawing/2014/main" id="{BEC60C22-6789-C149-8F53-BD9A22992E47}"/>
              </a:ext>
            </a:extLst>
          </p:cNvPr>
          <p:cNvSpPr>
            <a:spLocks noGrp="1"/>
          </p:cNvSpPr>
          <p:nvPr>
            <p:ph type="pic" sz="quarter" idx="44" hasCustomPrompt="1"/>
          </p:nvPr>
        </p:nvSpPr>
        <p:spPr>
          <a:xfrm>
            <a:off x="53340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70" name="Plassholder for tekst 29">
            <a:extLst>
              <a:ext uri="{FF2B5EF4-FFF2-40B4-BE49-F238E27FC236}">
                <a16:creationId xmlns:a16="http://schemas.microsoft.com/office/drawing/2014/main" id="{777A5458-44E0-854C-9450-DE7D27830968}"/>
              </a:ext>
            </a:extLst>
          </p:cNvPr>
          <p:cNvSpPr>
            <a:spLocks noGrp="1"/>
          </p:cNvSpPr>
          <p:nvPr>
            <p:ph type="body" sz="quarter" idx="45"/>
          </p:nvPr>
        </p:nvSpPr>
        <p:spPr>
          <a:xfrm>
            <a:off x="533400"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1" name="Plassholder for tekst 29">
            <a:extLst>
              <a:ext uri="{FF2B5EF4-FFF2-40B4-BE49-F238E27FC236}">
                <a16:creationId xmlns:a16="http://schemas.microsoft.com/office/drawing/2014/main" id="{D87F24F9-02BB-3B40-AC63-DDEA55E50567}"/>
              </a:ext>
            </a:extLst>
          </p:cNvPr>
          <p:cNvSpPr>
            <a:spLocks noGrp="1"/>
          </p:cNvSpPr>
          <p:nvPr>
            <p:ph type="body" sz="quarter" idx="46" hasCustomPrompt="1"/>
          </p:nvPr>
        </p:nvSpPr>
        <p:spPr>
          <a:xfrm>
            <a:off x="533400"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72" name="Plassholder for tekst 29">
            <a:extLst>
              <a:ext uri="{FF2B5EF4-FFF2-40B4-BE49-F238E27FC236}">
                <a16:creationId xmlns:a16="http://schemas.microsoft.com/office/drawing/2014/main" id="{E3891B74-C144-F647-9F6A-88B4FB46290A}"/>
              </a:ext>
            </a:extLst>
          </p:cNvPr>
          <p:cNvSpPr>
            <a:spLocks noGrp="1"/>
          </p:cNvSpPr>
          <p:nvPr>
            <p:ph type="body" sz="quarter" idx="47" hasCustomPrompt="1"/>
          </p:nvPr>
        </p:nvSpPr>
        <p:spPr>
          <a:xfrm>
            <a:off x="533400"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75" name="Plassholder for bilde 5">
            <a:extLst>
              <a:ext uri="{FF2B5EF4-FFF2-40B4-BE49-F238E27FC236}">
                <a16:creationId xmlns:a16="http://schemas.microsoft.com/office/drawing/2014/main" id="{41F2453F-1837-E04D-912E-245AB200BB70}"/>
              </a:ext>
            </a:extLst>
          </p:cNvPr>
          <p:cNvSpPr>
            <a:spLocks noGrp="1"/>
          </p:cNvSpPr>
          <p:nvPr>
            <p:ph type="pic" sz="quarter" idx="48" hasCustomPrompt="1"/>
          </p:nvPr>
        </p:nvSpPr>
        <p:spPr>
          <a:xfrm>
            <a:off x="2426335"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76" name="Plassholder for tekst 29">
            <a:extLst>
              <a:ext uri="{FF2B5EF4-FFF2-40B4-BE49-F238E27FC236}">
                <a16:creationId xmlns:a16="http://schemas.microsoft.com/office/drawing/2014/main" id="{EBA33246-23BD-5B45-AA53-A913495F9484}"/>
              </a:ext>
            </a:extLst>
          </p:cNvPr>
          <p:cNvSpPr>
            <a:spLocks noGrp="1"/>
          </p:cNvSpPr>
          <p:nvPr>
            <p:ph type="body" sz="quarter" idx="49"/>
          </p:nvPr>
        </p:nvSpPr>
        <p:spPr>
          <a:xfrm>
            <a:off x="2426334"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7" name="Plassholder for tekst 29">
            <a:extLst>
              <a:ext uri="{FF2B5EF4-FFF2-40B4-BE49-F238E27FC236}">
                <a16:creationId xmlns:a16="http://schemas.microsoft.com/office/drawing/2014/main" id="{D3F7A8C3-9DC7-E848-83EF-F0E36DDE85DC}"/>
              </a:ext>
            </a:extLst>
          </p:cNvPr>
          <p:cNvSpPr>
            <a:spLocks noGrp="1"/>
          </p:cNvSpPr>
          <p:nvPr>
            <p:ph type="body" sz="quarter" idx="50" hasCustomPrompt="1"/>
          </p:nvPr>
        </p:nvSpPr>
        <p:spPr>
          <a:xfrm>
            <a:off x="2426334"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78" name="Plassholder for tekst 29">
            <a:extLst>
              <a:ext uri="{FF2B5EF4-FFF2-40B4-BE49-F238E27FC236}">
                <a16:creationId xmlns:a16="http://schemas.microsoft.com/office/drawing/2014/main" id="{781FF7A4-D72C-BF49-8535-3E85AD50A3D9}"/>
              </a:ext>
            </a:extLst>
          </p:cNvPr>
          <p:cNvSpPr>
            <a:spLocks noGrp="1"/>
          </p:cNvSpPr>
          <p:nvPr>
            <p:ph type="body" sz="quarter" idx="51" hasCustomPrompt="1"/>
          </p:nvPr>
        </p:nvSpPr>
        <p:spPr>
          <a:xfrm>
            <a:off x="2426334"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81" name="Plassholder for bilde 5">
            <a:extLst>
              <a:ext uri="{FF2B5EF4-FFF2-40B4-BE49-F238E27FC236}">
                <a16:creationId xmlns:a16="http://schemas.microsoft.com/office/drawing/2014/main" id="{BA86B9DD-66C5-174C-92BB-C725E47C7D37}"/>
              </a:ext>
            </a:extLst>
          </p:cNvPr>
          <p:cNvSpPr>
            <a:spLocks noGrp="1"/>
          </p:cNvSpPr>
          <p:nvPr>
            <p:ph type="pic" sz="quarter" idx="52" hasCustomPrompt="1"/>
          </p:nvPr>
        </p:nvSpPr>
        <p:spPr>
          <a:xfrm>
            <a:off x="431927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82" name="Plassholder for tekst 29">
            <a:extLst>
              <a:ext uri="{FF2B5EF4-FFF2-40B4-BE49-F238E27FC236}">
                <a16:creationId xmlns:a16="http://schemas.microsoft.com/office/drawing/2014/main" id="{A10DC0C7-3D88-C44D-B6E4-12D5F68D78C4}"/>
              </a:ext>
            </a:extLst>
          </p:cNvPr>
          <p:cNvSpPr>
            <a:spLocks noGrp="1"/>
          </p:cNvSpPr>
          <p:nvPr>
            <p:ph type="body" sz="quarter" idx="53"/>
          </p:nvPr>
        </p:nvSpPr>
        <p:spPr>
          <a:xfrm>
            <a:off x="4319267"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3" name="Plassholder for tekst 29">
            <a:extLst>
              <a:ext uri="{FF2B5EF4-FFF2-40B4-BE49-F238E27FC236}">
                <a16:creationId xmlns:a16="http://schemas.microsoft.com/office/drawing/2014/main" id="{43E78351-A9BA-8B48-9BD5-F064F389B742}"/>
              </a:ext>
            </a:extLst>
          </p:cNvPr>
          <p:cNvSpPr>
            <a:spLocks noGrp="1"/>
          </p:cNvSpPr>
          <p:nvPr>
            <p:ph type="body" sz="quarter" idx="54" hasCustomPrompt="1"/>
          </p:nvPr>
        </p:nvSpPr>
        <p:spPr>
          <a:xfrm>
            <a:off x="4319267"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84" name="Plassholder for tekst 29">
            <a:extLst>
              <a:ext uri="{FF2B5EF4-FFF2-40B4-BE49-F238E27FC236}">
                <a16:creationId xmlns:a16="http://schemas.microsoft.com/office/drawing/2014/main" id="{56956FD0-54E3-6143-93FE-7B03ECD745AD}"/>
              </a:ext>
            </a:extLst>
          </p:cNvPr>
          <p:cNvSpPr>
            <a:spLocks noGrp="1"/>
          </p:cNvSpPr>
          <p:nvPr>
            <p:ph type="body" sz="quarter" idx="55" hasCustomPrompt="1"/>
          </p:nvPr>
        </p:nvSpPr>
        <p:spPr>
          <a:xfrm>
            <a:off x="4319267"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87" name="Plassholder for bilde 5">
            <a:extLst>
              <a:ext uri="{FF2B5EF4-FFF2-40B4-BE49-F238E27FC236}">
                <a16:creationId xmlns:a16="http://schemas.microsoft.com/office/drawing/2014/main" id="{B18DDB92-B9CB-BE4D-ABA7-E97DDD2D026C}"/>
              </a:ext>
            </a:extLst>
          </p:cNvPr>
          <p:cNvSpPr>
            <a:spLocks noGrp="1"/>
          </p:cNvSpPr>
          <p:nvPr>
            <p:ph type="pic" sz="quarter" idx="56" hasCustomPrompt="1"/>
          </p:nvPr>
        </p:nvSpPr>
        <p:spPr>
          <a:xfrm>
            <a:off x="6212205"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88" name="Plassholder for tekst 29">
            <a:extLst>
              <a:ext uri="{FF2B5EF4-FFF2-40B4-BE49-F238E27FC236}">
                <a16:creationId xmlns:a16="http://schemas.microsoft.com/office/drawing/2014/main" id="{CC23D3A1-C464-9D41-91E5-CB109A040C0E}"/>
              </a:ext>
            </a:extLst>
          </p:cNvPr>
          <p:cNvSpPr>
            <a:spLocks noGrp="1"/>
          </p:cNvSpPr>
          <p:nvPr>
            <p:ph type="body" sz="quarter" idx="57"/>
          </p:nvPr>
        </p:nvSpPr>
        <p:spPr>
          <a:xfrm>
            <a:off x="6212199"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9" name="Plassholder for tekst 29">
            <a:extLst>
              <a:ext uri="{FF2B5EF4-FFF2-40B4-BE49-F238E27FC236}">
                <a16:creationId xmlns:a16="http://schemas.microsoft.com/office/drawing/2014/main" id="{932B09A9-BDE2-9949-9E26-011E5C8DE615}"/>
              </a:ext>
            </a:extLst>
          </p:cNvPr>
          <p:cNvSpPr>
            <a:spLocks noGrp="1"/>
          </p:cNvSpPr>
          <p:nvPr>
            <p:ph type="body" sz="quarter" idx="58" hasCustomPrompt="1"/>
          </p:nvPr>
        </p:nvSpPr>
        <p:spPr>
          <a:xfrm>
            <a:off x="6212199"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90" name="Plassholder for tekst 29">
            <a:extLst>
              <a:ext uri="{FF2B5EF4-FFF2-40B4-BE49-F238E27FC236}">
                <a16:creationId xmlns:a16="http://schemas.microsoft.com/office/drawing/2014/main" id="{C2747A3A-C218-9B47-8D8C-15DBCD84A99F}"/>
              </a:ext>
            </a:extLst>
          </p:cNvPr>
          <p:cNvSpPr>
            <a:spLocks noGrp="1"/>
          </p:cNvSpPr>
          <p:nvPr>
            <p:ph type="body" sz="quarter" idx="59" hasCustomPrompt="1"/>
          </p:nvPr>
        </p:nvSpPr>
        <p:spPr>
          <a:xfrm>
            <a:off x="6212199"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93" name="Plassholder for bilde 5">
            <a:extLst>
              <a:ext uri="{FF2B5EF4-FFF2-40B4-BE49-F238E27FC236}">
                <a16:creationId xmlns:a16="http://schemas.microsoft.com/office/drawing/2014/main" id="{C603C6DA-265E-0846-A123-77ABF62757ED}"/>
              </a:ext>
            </a:extLst>
          </p:cNvPr>
          <p:cNvSpPr>
            <a:spLocks noGrp="1"/>
          </p:cNvSpPr>
          <p:nvPr>
            <p:ph type="pic" sz="quarter" idx="60" hasCustomPrompt="1"/>
          </p:nvPr>
        </p:nvSpPr>
        <p:spPr>
          <a:xfrm>
            <a:off x="810514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94" name="Plassholder for tekst 29">
            <a:extLst>
              <a:ext uri="{FF2B5EF4-FFF2-40B4-BE49-F238E27FC236}">
                <a16:creationId xmlns:a16="http://schemas.microsoft.com/office/drawing/2014/main" id="{44B979E2-48FD-AC4E-B66C-79206AE62304}"/>
              </a:ext>
            </a:extLst>
          </p:cNvPr>
          <p:cNvSpPr>
            <a:spLocks noGrp="1"/>
          </p:cNvSpPr>
          <p:nvPr>
            <p:ph type="body" sz="quarter" idx="61"/>
          </p:nvPr>
        </p:nvSpPr>
        <p:spPr>
          <a:xfrm>
            <a:off x="8105128"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95" name="Plassholder for tekst 29">
            <a:extLst>
              <a:ext uri="{FF2B5EF4-FFF2-40B4-BE49-F238E27FC236}">
                <a16:creationId xmlns:a16="http://schemas.microsoft.com/office/drawing/2014/main" id="{BD82B775-BF04-E543-9333-4D140E5E162F}"/>
              </a:ext>
            </a:extLst>
          </p:cNvPr>
          <p:cNvSpPr>
            <a:spLocks noGrp="1"/>
          </p:cNvSpPr>
          <p:nvPr>
            <p:ph type="body" sz="quarter" idx="62" hasCustomPrompt="1"/>
          </p:nvPr>
        </p:nvSpPr>
        <p:spPr>
          <a:xfrm>
            <a:off x="8105128"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96" name="Plassholder for tekst 29">
            <a:extLst>
              <a:ext uri="{FF2B5EF4-FFF2-40B4-BE49-F238E27FC236}">
                <a16:creationId xmlns:a16="http://schemas.microsoft.com/office/drawing/2014/main" id="{443F3A2F-DE0F-2849-8F3E-69A4E42D5631}"/>
              </a:ext>
            </a:extLst>
          </p:cNvPr>
          <p:cNvSpPr>
            <a:spLocks noGrp="1"/>
          </p:cNvSpPr>
          <p:nvPr>
            <p:ph type="body" sz="quarter" idx="63" hasCustomPrompt="1"/>
          </p:nvPr>
        </p:nvSpPr>
        <p:spPr>
          <a:xfrm>
            <a:off x="8105128"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99" name="Plassholder for bilde 5">
            <a:extLst>
              <a:ext uri="{FF2B5EF4-FFF2-40B4-BE49-F238E27FC236}">
                <a16:creationId xmlns:a16="http://schemas.microsoft.com/office/drawing/2014/main" id="{1204D9F2-9AF9-E540-92B8-08BA17E4C00C}"/>
              </a:ext>
            </a:extLst>
          </p:cNvPr>
          <p:cNvSpPr>
            <a:spLocks noGrp="1"/>
          </p:cNvSpPr>
          <p:nvPr>
            <p:ph type="pic" sz="quarter" idx="64" hasCustomPrompt="1"/>
          </p:nvPr>
        </p:nvSpPr>
        <p:spPr>
          <a:xfrm>
            <a:off x="9998076"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100" name="Plassholder for tekst 29">
            <a:extLst>
              <a:ext uri="{FF2B5EF4-FFF2-40B4-BE49-F238E27FC236}">
                <a16:creationId xmlns:a16="http://schemas.microsoft.com/office/drawing/2014/main" id="{883C2FD0-0EB1-CB4F-84F8-522689EBE2B0}"/>
              </a:ext>
            </a:extLst>
          </p:cNvPr>
          <p:cNvSpPr>
            <a:spLocks noGrp="1"/>
          </p:cNvSpPr>
          <p:nvPr>
            <p:ph type="body" sz="quarter" idx="65"/>
          </p:nvPr>
        </p:nvSpPr>
        <p:spPr>
          <a:xfrm>
            <a:off x="9998076"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101" name="Plassholder for tekst 29">
            <a:extLst>
              <a:ext uri="{FF2B5EF4-FFF2-40B4-BE49-F238E27FC236}">
                <a16:creationId xmlns:a16="http://schemas.microsoft.com/office/drawing/2014/main" id="{FC75D5FC-AFA3-0345-8A3B-7B02E531F0F7}"/>
              </a:ext>
            </a:extLst>
          </p:cNvPr>
          <p:cNvSpPr>
            <a:spLocks noGrp="1"/>
          </p:cNvSpPr>
          <p:nvPr>
            <p:ph type="body" sz="quarter" idx="66" hasCustomPrompt="1"/>
          </p:nvPr>
        </p:nvSpPr>
        <p:spPr>
          <a:xfrm>
            <a:off x="9998076"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102" name="Plassholder for tekst 29">
            <a:extLst>
              <a:ext uri="{FF2B5EF4-FFF2-40B4-BE49-F238E27FC236}">
                <a16:creationId xmlns:a16="http://schemas.microsoft.com/office/drawing/2014/main" id="{C91E21A9-51C1-CC48-858B-3B75041DF36C}"/>
              </a:ext>
            </a:extLst>
          </p:cNvPr>
          <p:cNvSpPr>
            <a:spLocks noGrp="1"/>
          </p:cNvSpPr>
          <p:nvPr>
            <p:ph type="body" sz="quarter" idx="67" hasCustomPrompt="1"/>
          </p:nvPr>
        </p:nvSpPr>
        <p:spPr>
          <a:xfrm>
            <a:off x="9998076"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55" name="Plassholder for dato 3">
            <a:extLst>
              <a:ext uri="{FF2B5EF4-FFF2-40B4-BE49-F238E27FC236}">
                <a16:creationId xmlns:a16="http://schemas.microsoft.com/office/drawing/2014/main" id="{FF401711-5771-E348-B884-4494C15535FD}"/>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26.10.2023</a:t>
            </a:fld>
            <a:endParaRPr lang="nb-NO"/>
          </a:p>
        </p:txBody>
      </p:sp>
      <p:sp>
        <p:nvSpPr>
          <p:cNvPr id="56" name="Plassholder for bunntekst 4">
            <a:extLst>
              <a:ext uri="{FF2B5EF4-FFF2-40B4-BE49-F238E27FC236}">
                <a16:creationId xmlns:a16="http://schemas.microsoft.com/office/drawing/2014/main" id="{B4D6C75C-1A1B-A34D-A089-D65B6B61924E}"/>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61" name="Plassholder for lysbildenummer 5">
            <a:extLst>
              <a:ext uri="{FF2B5EF4-FFF2-40B4-BE49-F238E27FC236}">
                <a16:creationId xmlns:a16="http://schemas.microsoft.com/office/drawing/2014/main" id="{62072BB7-75F3-4C45-A4FC-90BE5583918F}"/>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255538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og fire innholdsdeler">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536575" y="1720800"/>
            <a:ext cx="5397500" cy="756094"/>
          </a:xfrm>
          <a:prstGeom prst="rect">
            <a:avLst/>
          </a:prstGeo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hasCustomPrompt="1"/>
          </p:nvPr>
        </p:nvSpPr>
        <p:spPr>
          <a:xfrm>
            <a:off x="536575" y="2476894"/>
            <a:ext cx="5397500" cy="3473056"/>
          </a:xfrm>
          <a:prstGeom prst="rect">
            <a:avLst/>
          </a:prstGeom>
        </p:spPr>
        <p:txBody>
          <a:bodyPr>
            <a:noAutofit/>
          </a:bodyPr>
          <a:lstStyle>
            <a:lvl1pPr>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219826" y="1720800"/>
            <a:ext cx="5418138" cy="756094"/>
          </a:xfrm>
          <a:prstGeom prst="rect">
            <a:avLst/>
          </a:prstGeo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hasCustomPrompt="1"/>
          </p:nvPr>
        </p:nvSpPr>
        <p:spPr>
          <a:xfrm>
            <a:off x="6219826" y="2476894"/>
            <a:ext cx="5418138" cy="3473056"/>
          </a:xfrm>
          <a:prstGeom prst="rect">
            <a:avLst/>
          </a:prstGeom>
        </p:spPr>
        <p:txBody>
          <a:bodyPr>
            <a:noAutofit/>
          </a:bodyPr>
          <a:lstStyle>
            <a:lvl1pPr>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0" name="Plassholder for tittel 1">
            <a:extLst>
              <a:ext uri="{FF2B5EF4-FFF2-40B4-BE49-F238E27FC236}">
                <a16:creationId xmlns:a16="http://schemas.microsoft.com/office/drawing/2014/main" id="{A3975D18-47A5-3745-AB33-E3C1637573CB}"/>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p>
        </p:txBody>
      </p:sp>
      <p:sp>
        <p:nvSpPr>
          <p:cNvPr id="11" name="Plassholder for dato 3">
            <a:extLst>
              <a:ext uri="{FF2B5EF4-FFF2-40B4-BE49-F238E27FC236}">
                <a16:creationId xmlns:a16="http://schemas.microsoft.com/office/drawing/2014/main" id="{55F7F71D-12F7-7745-B70C-12B83836E2A6}"/>
              </a:ext>
            </a:extLst>
          </p:cNvPr>
          <p:cNvSpPr>
            <a:spLocks noGrp="1"/>
          </p:cNvSpPr>
          <p:nvPr>
            <p:ph type="dt" sz="half" idx="10"/>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26.10.2023</a:t>
            </a:fld>
            <a:endParaRPr lang="nb-NO"/>
          </a:p>
        </p:txBody>
      </p:sp>
      <p:sp>
        <p:nvSpPr>
          <p:cNvPr id="12" name="Plassholder for bunntekst 4">
            <a:extLst>
              <a:ext uri="{FF2B5EF4-FFF2-40B4-BE49-F238E27FC236}">
                <a16:creationId xmlns:a16="http://schemas.microsoft.com/office/drawing/2014/main" id="{9527FD8C-5D4F-0947-BE64-592B40EC1DD4}"/>
              </a:ext>
            </a:extLst>
          </p:cNvPr>
          <p:cNvSpPr>
            <a:spLocks noGrp="1"/>
          </p:cNvSpPr>
          <p:nvPr>
            <p:ph type="ftr" sz="quarter" idx="11"/>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13" name="Plassholder for lysbildenummer 5">
            <a:extLst>
              <a:ext uri="{FF2B5EF4-FFF2-40B4-BE49-F238E27FC236}">
                <a16:creationId xmlns:a16="http://schemas.microsoft.com/office/drawing/2014/main" id="{9972B9C3-07BF-A44F-A9F5-56A1D9C8F596}"/>
              </a:ext>
            </a:extLst>
          </p:cNvPr>
          <p:cNvSpPr>
            <a:spLocks noGrp="1"/>
          </p:cNvSpPr>
          <p:nvPr>
            <p:ph type="sldNum" sz="quarter" idx="12"/>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199153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tatside / Uthevet setning LYS">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rmAutofit/>
          </a:bodyPr>
          <a:lstStyle>
            <a:lvl1pPr marL="0" indent="0" algn="l">
              <a:buNone/>
              <a:defRPr sz="5400" b="1">
                <a:solidFill>
                  <a:srgbClr val="0085C0"/>
                </a:solidFill>
              </a:defRPr>
            </a:lvl1pPr>
          </a:lstStyle>
          <a:p>
            <a:r>
              <a:rPr lang="nb-NO"/>
              <a:t>Klikk for å legge til én setning eller et sitat</a:t>
            </a:r>
          </a:p>
        </p:txBody>
      </p:sp>
      <p:sp>
        <p:nvSpPr>
          <p:cNvPr id="10" name="Plassholder for dato 3">
            <a:extLst>
              <a:ext uri="{FF2B5EF4-FFF2-40B4-BE49-F238E27FC236}">
                <a16:creationId xmlns:a16="http://schemas.microsoft.com/office/drawing/2014/main" id="{6762BAF8-3152-9949-A56A-A5A1EE86499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26.10.2023</a:t>
            </a:fld>
            <a:endParaRPr lang="nb-NO"/>
          </a:p>
        </p:txBody>
      </p:sp>
      <p:sp>
        <p:nvSpPr>
          <p:cNvPr id="11" name="Plassholder for bunntekst 4">
            <a:extLst>
              <a:ext uri="{FF2B5EF4-FFF2-40B4-BE49-F238E27FC236}">
                <a16:creationId xmlns:a16="http://schemas.microsoft.com/office/drawing/2014/main" id="{2F5D33DF-151F-8C44-BE69-22D4DBDBAD85}"/>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12" name="Plassholder for lysbildenummer 5">
            <a:extLst>
              <a:ext uri="{FF2B5EF4-FFF2-40B4-BE49-F238E27FC236}">
                <a16:creationId xmlns:a16="http://schemas.microsoft.com/office/drawing/2014/main" id="{31511340-35CB-2D49-A578-4721986435A1}"/>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07908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tatside / Uthevet setning lyse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a:t>Klikk for å legge til én setning eller et sitat</a:t>
            </a:r>
          </a:p>
        </p:txBody>
      </p:sp>
      <p:sp>
        <p:nvSpPr>
          <p:cNvPr id="12" name="Plassholder for dato 3">
            <a:extLst>
              <a:ext uri="{FF2B5EF4-FFF2-40B4-BE49-F238E27FC236}">
                <a16:creationId xmlns:a16="http://schemas.microsoft.com/office/drawing/2014/main" id="{6751417D-366D-B143-B31C-C73D41ED7EB5}"/>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26.10.2023</a:t>
            </a:fld>
            <a:endParaRPr lang="nb-NO"/>
          </a:p>
        </p:txBody>
      </p:sp>
      <p:sp>
        <p:nvSpPr>
          <p:cNvPr id="14" name="Plassholder for lysbildenummer 5">
            <a:extLst>
              <a:ext uri="{FF2B5EF4-FFF2-40B4-BE49-F238E27FC236}">
                <a16:creationId xmlns:a16="http://schemas.microsoft.com/office/drawing/2014/main" id="{DE9C3F96-76FA-0F47-AD15-ECE16BD6969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0DF0D807-F9C3-DF43-9BB0-34DE90CD4AA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E2B334FB-FF4A-5E4F-8B82-4F7AA6118B58}"/>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71400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tatside / Uthevet setning sjøgrønn">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a:t>Klikk for å legge til én setning eller et sitat</a:t>
            </a:r>
          </a:p>
        </p:txBody>
      </p:sp>
      <p:sp>
        <p:nvSpPr>
          <p:cNvPr id="12" name="Plassholder for dato 3">
            <a:extLst>
              <a:ext uri="{FF2B5EF4-FFF2-40B4-BE49-F238E27FC236}">
                <a16:creationId xmlns:a16="http://schemas.microsoft.com/office/drawing/2014/main" id="{EBB92826-BA27-4C49-B3E0-BE6A934E053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26.10.2023</a:t>
            </a:fld>
            <a:endParaRPr lang="nb-NO"/>
          </a:p>
        </p:txBody>
      </p:sp>
      <p:sp>
        <p:nvSpPr>
          <p:cNvPr id="14" name="Plassholder for lysbildenummer 5">
            <a:extLst>
              <a:ext uri="{FF2B5EF4-FFF2-40B4-BE49-F238E27FC236}">
                <a16:creationId xmlns:a16="http://schemas.microsoft.com/office/drawing/2014/main" id="{3673888A-BCCE-1D4E-AFF7-B5653A81BF7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A61F5AA2-5D29-3345-A3DD-65737A9056C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33EBECE2-BEAB-1141-9F28-663B0C091904}"/>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74211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tatside / Uthevet setning mørke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a:t>Klikk for å legge til én setning eller et sitat</a:t>
            </a:r>
          </a:p>
        </p:txBody>
      </p:sp>
      <p:sp>
        <p:nvSpPr>
          <p:cNvPr id="12" name="Plassholder for dato 3">
            <a:extLst>
              <a:ext uri="{FF2B5EF4-FFF2-40B4-BE49-F238E27FC236}">
                <a16:creationId xmlns:a16="http://schemas.microsoft.com/office/drawing/2014/main" id="{76E25B0E-2728-384B-8A49-85C1E119C54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26.10.2023</a:t>
            </a:fld>
            <a:endParaRPr lang="nb-NO"/>
          </a:p>
        </p:txBody>
      </p:sp>
      <p:sp>
        <p:nvSpPr>
          <p:cNvPr id="14" name="Plassholder for lysbildenummer 5">
            <a:extLst>
              <a:ext uri="{FF2B5EF4-FFF2-40B4-BE49-F238E27FC236}">
                <a16:creationId xmlns:a16="http://schemas.microsoft.com/office/drawing/2014/main" id="{A38E396D-E5A4-4749-BB0E-2CD8C6E534EF}"/>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00959ECA-CEEA-514E-9333-D54056F6D34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4C30A7E8-E3FA-5345-9EC5-FC002C5EA38D}"/>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301069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tel og to innholdsdeler sjøgrønn">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Plassholder for innhold 4">
            <a:extLst>
              <a:ext uri="{FF2B5EF4-FFF2-40B4-BE49-F238E27FC236}">
                <a16:creationId xmlns:a16="http://schemas.microsoft.com/office/drawing/2014/main" id="{0E9FBEA8-AC36-194E-A142-222CE95A18F0}"/>
              </a:ext>
            </a:extLst>
          </p:cNvPr>
          <p:cNvSpPr>
            <a:spLocks noGrp="1"/>
          </p:cNvSpPr>
          <p:nvPr>
            <p:ph sz="quarter" idx="15" hasCustomPrompt="1"/>
          </p:nvPr>
        </p:nvSpPr>
        <p:spPr>
          <a:xfrm>
            <a:off x="536574" y="1717675"/>
            <a:ext cx="6964363" cy="4232275"/>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8" name="Plassholder for tittel 1">
            <a:extLst>
              <a:ext uri="{FF2B5EF4-FFF2-40B4-BE49-F238E27FC236}">
                <a16:creationId xmlns:a16="http://schemas.microsoft.com/office/drawing/2014/main" id="{B01FB2A9-4518-1743-8801-5959C00D1EE1}"/>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p>
        </p:txBody>
      </p:sp>
      <p:sp>
        <p:nvSpPr>
          <p:cNvPr id="12" name="Plassholder for innhold 2">
            <a:extLst>
              <a:ext uri="{FF2B5EF4-FFF2-40B4-BE49-F238E27FC236}">
                <a16:creationId xmlns:a16="http://schemas.microsoft.com/office/drawing/2014/main" id="{7A692BAB-31A1-DE41-ADFE-C7BE2CF71FAA}"/>
              </a:ext>
            </a:extLst>
          </p:cNvPr>
          <p:cNvSpPr>
            <a:spLocks noGrp="1"/>
          </p:cNvSpPr>
          <p:nvPr>
            <p:ph sz="quarter" idx="16" hasCustomPrompt="1"/>
          </p:nvPr>
        </p:nvSpPr>
        <p:spPr>
          <a:xfrm>
            <a:off x="8312150" y="1717675"/>
            <a:ext cx="332581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3" name="Plassholder for dato 3">
            <a:extLst>
              <a:ext uri="{FF2B5EF4-FFF2-40B4-BE49-F238E27FC236}">
                <a16:creationId xmlns:a16="http://schemas.microsoft.com/office/drawing/2014/main" id="{639BB181-5361-0549-95AA-E8D5F2ECE184}"/>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26.10.2023</a:t>
            </a:fld>
            <a:endParaRPr lang="nb-NO"/>
          </a:p>
        </p:txBody>
      </p:sp>
      <p:sp>
        <p:nvSpPr>
          <p:cNvPr id="14" name="Plassholder for bunntekst 4">
            <a:extLst>
              <a:ext uri="{FF2B5EF4-FFF2-40B4-BE49-F238E27FC236}">
                <a16:creationId xmlns:a16="http://schemas.microsoft.com/office/drawing/2014/main" id="{57D11602-5F7A-484B-B659-33C6039CCD7E}"/>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15" name="Plassholder for lysbildenummer 5">
            <a:extLst>
              <a:ext uri="{FF2B5EF4-FFF2-40B4-BE49-F238E27FC236}">
                <a16:creationId xmlns:a16="http://schemas.microsoft.com/office/drawing/2014/main" id="{524E66A8-337A-3442-B197-501BCA55485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pic>
        <p:nvPicPr>
          <p:cNvPr id="10" name="Grafikk 9">
            <a:extLst>
              <a:ext uri="{FF2B5EF4-FFF2-40B4-BE49-F238E27FC236}">
                <a16:creationId xmlns:a16="http://schemas.microsoft.com/office/drawing/2014/main" id="{3537D87F-9CDB-3743-9790-3ADBED139D0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17811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tel og to innholdsdeler mørkeblå">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Plassholder for innhold 4">
            <a:extLst>
              <a:ext uri="{FF2B5EF4-FFF2-40B4-BE49-F238E27FC236}">
                <a16:creationId xmlns:a16="http://schemas.microsoft.com/office/drawing/2014/main" id="{0E9FBEA8-AC36-194E-A142-222CE95A18F0}"/>
              </a:ext>
            </a:extLst>
          </p:cNvPr>
          <p:cNvSpPr>
            <a:spLocks noGrp="1"/>
          </p:cNvSpPr>
          <p:nvPr>
            <p:ph sz="quarter" idx="15" hasCustomPrompt="1"/>
          </p:nvPr>
        </p:nvSpPr>
        <p:spPr>
          <a:xfrm>
            <a:off x="536574" y="1717675"/>
            <a:ext cx="6964363" cy="4232275"/>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8" name="Plassholder for tittel 1">
            <a:extLst>
              <a:ext uri="{FF2B5EF4-FFF2-40B4-BE49-F238E27FC236}">
                <a16:creationId xmlns:a16="http://schemas.microsoft.com/office/drawing/2014/main" id="{B01FB2A9-4518-1743-8801-5959C00D1EE1}"/>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p>
        </p:txBody>
      </p:sp>
      <p:sp>
        <p:nvSpPr>
          <p:cNvPr id="12" name="Plassholder for innhold 2">
            <a:extLst>
              <a:ext uri="{FF2B5EF4-FFF2-40B4-BE49-F238E27FC236}">
                <a16:creationId xmlns:a16="http://schemas.microsoft.com/office/drawing/2014/main" id="{7A692BAB-31A1-DE41-ADFE-C7BE2CF71FAA}"/>
              </a:ext>
            </a:extLst>
          </p:cNvPr>
          <p:cNvSpPr>
            <a:spLocks noGrp="1"/>
          </p:cNvSpPr>
          <p:nvPr>
            <p:ph sz="quarter" idx="16" hasCustomPrompt="1"/>
          </p:nvPr>
        </p:nvSpPr>
        <p:spPr>
          <a:xfrm>
            <a:off x="8312150" y="1717675"/>
            <a:ext cx="332581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3" name="Plassholder for dato 3">
            <a:extLst>
              <a:ext uri="{FF2B5EF4-FFF2-40B4-BE49-F238E27FC236}">
                <a16:creationId xmlns:a16="http://schemas.microsoft.com/office/drawing/2014/main" id="{E79DD916-2AFD-0042-A062-3DF84E6EAAA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26.10.2023</a:t>
            </a:fld>
            <a:endParaRPr lang="nb-NO"/>
          </a:p>
        </p:txBody>
      </p:sp>
      <p:sp>
        <p:nvSpPr>
          <p:cNvPr id="14" name="Plassholder for bunntekst 4">
            <a:extLst>
              <a:ext uri="{FF2B5EF4-FFF2-40B4-BE49-F238E27FC236}">
                <a16:creationId xmlns:a16="http://schemas.microsoft.com/office/drawing/2014/main" id="{DF7D2294-8285-EB4C-8FC9-10E306C333C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15" name="Plassholder for lysbildenummer 5">
            <a:extLst>
              <a:ext uri="{FF2B5EF4-FFF2-40B4-BE49-F238E27FC236}">
                <a16:creationId xmlns:a16="http://schemas.microsoft.com/office/drawing/2014/main" id="{E467120E-4C46-C84E-B9CC-7D85C232D62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pic>
        <p:nvPicPr>
          <p:cNvPr id="10" name="Grafikk 9">
            <a:extLst>
              <a:ext uri="{FF2B5EF4-FFF2-40B4-BE49-F238E27FC236}">
                <a16:creationId xmlns:a16="http://schemas.microsoft.com/office/drawing/2014/main" id="{FEA34F2D-7D05-4B4E-B4C7-515183E9254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154413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tel og fire innholdsdeler lyseblå LYS">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0BC74E1-5CDF-5142-A7EF-A67FC8EA8B85}"/>
              </a:ext>
            </a:extLst>
          </p:cNvPr>
          <p:cNvSpPr/>
          <p:nvPr userDrawn="1"/>
        </p:nvSpPr>
        <p:spPr>
          <a:xfrm>
            <a:off x="7859713" y="1"/>
            <a:ext cx="4332286"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 name="Plassholder for tekst 2"/>
          <p:cNvSpPr>
            <a:spLocks noGrp="1"/>
          </p:cNvSpPr>
          <p:nvPr>
            <p:ph type="body" idx="1"/>
          </p:nvPr>
        </p:nvSpPr>
        <p:spPr>
          <a:xfrm>
            <a:off x="536574" y="1717675"/>
            <a:ext cx="6964363" cy="759219"/>
          </a:xfr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hasCustomPrompt="1"/>
          </p:nvPr>
        </p:nvSpPr>
        <p:spPr>
          <a:xfrm>
            <a:off x="536574" y="2476894"/>
            <a:ext cx="6964363" cy="3473055"/>
          </a:xfrm>
        </p:spPr>
        <p:txBody>
          <a:bodyPr>
            <a:noAutofit/>
          </a:bodyPr>
          <a:lstStyle>
            <a:lvl1pPr>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4" name="Plassholder for tekst 2">
            <a:extLst>
              <a:ext uri="{FF2B5EF4-FFF2-40B4-BE49-F238E27FC236}">
                <a16:creationId xmlns:a16="http://schemas.microsoft.com/office/drawing/2014/main" id="{424C2C66-B4EF-CA45-9EB9-E4586F52A88D}"/>
              </a:ext>
            </a:extLst>
          </p:cNvPr>
          <p:cNvSpPr>
            <a:spLocks noGrp="1"/>
          </p:cNvSpPr>
          <p:nvPr>
            <p:ph type="body" idx="13"/>
          </p:nvPr>
        </p:nvSpPr>
        <p:spPr>
          <a:xfrm>
            <a:off x="8312045" y="1717675"/>
            <a:ext cx="3317408" cy="759219"/>
          </a:xfrm>
        </p:spPr>
        <p:txBody>
          <a:bodyPr anchor="t">
            <a:noAutofit/>
          </a:bodyPr>
          <a:lstStyle>
            <a:lvl1pPr marL="0" indent="0">
              <a:lnSpc>
                <a:spcPct val="100000"/>
              </a:lnSpc>
              <a:spcBef>
                <a:spcPts val="0"/>
              </a:spcBef>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5" name="Plassholder for innhold 3">
            <a:extLst>
              <a:ext uri="{FF2B5EF4-FFF2-40B4-BE49-F238E27FC236}">
                <a16:creationId xmlns:a16="http://schemas.microsoft.com/office/drawing/2014/main" id="{774B19EF-5681-0545-BB92-34D2FCE43463}"/>
              </a:ext>
            </a:extLst>
          </p:cNvPr>
          <p:cNvSpPr>
            <a:spLocks noGrp="1"/>
          </p:cNvSpPr>
          <p:nvPr>
            <p:ph sz="half" idx="14" hasCustomPrompt="1"/>
          </p:nvPr>
        </p:nvSpPr>
        <p:spPr>
          <a:xfrm>
            <a:off x="8312046" y="2476894"/>
            <a:ext cx="3317408" cy="3473056"/>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7" name="Plassholder for tittel 1">
            <a:extLst>
              <a:ext uri="{FF2B5EF4-FFF2-40B4-BE49-F238E27FC236}">
                <a16:creationId xmlns:a16="http://schemas.microsoft.com/office/drawing/2014/main" id="{F849F286-9522-0646-9DE3-D32E129FB787}"/>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p>
        </p:txBody>
      </p:sp>
      <p:sp>
        <p:nvSpPr>
          <p:cNvPr id="16" name="Plassholder for dato 3">
            <a:extLst>
              <a:ext uri="{FF2B5EF4-FFF2-40B4-BE49-F238E27FC236}">
                <a16:creationId xmlns:a16="http://schemas.microsoft.com/office/drawing/2014/main" id="{CA468E9D-E235-064F-A185-148548D280FA}"/>
              </a:ext>
            </a:extLst>
          </p:cNvPr>
          <p:cNvSpPr>
            <a:spLocks noGrp="1"/>
          </p:cNvSpPr>
          <p:nvPr>
            <p:ph type="dt" sz="half" idx="15"/>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26.10.2023</a:t>
            </a:fld>
            <a:endParaRPr lang="nb-NO"/>
          </a:p>
        </p:txBody>
      </p:sp>
      <p:sp>
        <p:nvSpPr>
          <p:cNvPr id="18" name="Plassholder for bunntekst 4">
            <a:extLst>
              <a:ext uri="{FF2B5EF4-FFF2-40B4-BE49-F238E27FC236}">
                <a16:creationId xmlns:a16="http://schemas.microsoft.com/office/drawing/2014/main" id="{FDB1A09E-D868-104A-96D0-CF2DEB27E08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20" name="Plassholder for lysbildenummer 5">
            <a:extLst>
              <a:ext uri="{FF2B5EF4-FFF2-40B4-BE49-F238E27FC236}">
                <a16:creationId xmlns:a16="http://schemas.microsoft.com/office/drawing/2014/main" id="{A6E38C66-DB73-4E4F-A7B8-74AF7508778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pic>
        <p:nvPicPr>
          <p:cNvPr id="12" name="Grafikk 11">
            <a:extLst>
              <a:ext uri="{FF2B5EF4-FFF2-40B4-BE49-F238E27FC236}">
                <a16:creationId xmlns:a16="http://schemas.microsoft.com/office/drawing/2014/main" id="{1B496756-72A7-9845-9F89-587C35D446E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79532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77332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Blank sjøgrøn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38058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p:spTree>
      <p:nvGrpSpPr>
        <p:cNvPr id="1" name=""/>
        <p:cNvGrpSpPr/>
        <p:nvPr/>
      </p:nvGrpSpPr>
      <p:grpSpPr>
        <a:xfrm>
          <a:off x="0" y="0"/>
          <a:ext cx="0" cy="0"/>
          <a:chOff x="0" y="0"/>
          <a:chExt cx="0" cy="0"/>
        </a:xfrm>
      </p:grpSpPr>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4" cy="701675"/>
          </a:xfrm>
          <a:prstGeom prst="rect">
            <a:avLst/>
          </a:prstGeom>
        </p:spPr>
        <p:txBody>
          <a:bodyPr vert="horz" lIns="0" tIns="0" rIns="0" bIns="0" rtlCol="0" anchor="t" anchorCtr="0">
            <a:noAutofit/>
          </a:bodyPr>
          <a:lstStyle/>
          <a:p>
            <a:r>
              <a:rPr lang="nb-NO"/>
              <a:t>Klikk for å redigere tittelstil</a:t>
            </a:r>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3" name="Plassholder for bilde 2">
            <a:extLst>
              <a:ext uri="{FF2B5EF4-FFF2-40B4-BE49-F238E27FC236}">
                <a16:creationId xmlns:a16="http://schemas.microsoft.com/office/drawing/2014/main" id="{26A62874-6308-9440-A195-D94B2B44ABDC}"/>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p>
        </p:txBody>
      </p:sp>
      <p:sp>
        <p:nvSpPr>
          <p:cNvPr id="8" name="Plassholder for dato 3">
            <a:extLst>
              <a:ext uri="{FF2B5EF4-FFF2-40B4-BE49-F238E27FC236}">
                <a16:creationId xmlns:a16="http://schemas.microsoft.com/office/drawing/2014/main" id="{7DBCA54E-72A5-EA44-A94E-AD8C2B3772A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26.10.2023</a:t>
            </a:fld>
            <a:endParaRPr lang="nb-NO"/>
          </a:p>
        </p:txBody>
      </p:sp>
      <p:sp>
        <p:nvSpPr>
          <p:cNvPr id="9" name="Plassholder for bunntekst 4">
            <a:extLst>
              <a:ext uri="{FF2B5EF4-FFF2-40B4-BE49-F238E27FC236}">
                <a16:creationId xmlns:a16="http://schemas.microsoft.com/office/drawing/2014/main" id="{6574EEE3-FFA6-8040-AF04-4232FA57EC68}"/>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11" name="Plassholder for lysbildenummer 5">
            <a:extLst>
              <a:ext uri="{FF2B5EF4-FFF2-40B4-BE49-F238E27FC236}">
                <a16:creationId xmlns:a16="http://schemas.microsoft.com/office/drawing/2014/main" id="{46463D81-5F72-764F-8BEA-3B7DA320CA5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107387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Blank mørke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7919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isteside med tekst">
    <p:bg>
      <p:bgPr>
        <a:solidFill>
          <a:schemeClr val="lt1"/>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5"/>
          <p:cNvSpPr>
            <a:spLocks noGrp="1"/>
          </p:cNvSpPr>
          <p:nvPr>
            <p:ph type="body" sz="quarter" idx="10"/>
          </p:nvPr>
        </p:nvSpPr>
        <p:spPr>
          <a:xfrm>
            <a:off x="533400" y="4320540"/>
            <a:ext cx="11098213" cy="1620203"/>
          </a:xfrm>
          <a:noFill/>
        </p:spPr>
        <p:txBody>
          <a:bodyPr/>
          <a:lstStyle>
            <a:lvl1pPr marL="0" indent="0" algn="ctr">
              <a:buNone/>
              <a:defRPr b="1">
                <a:solidFill>
                  <a:schemeClr val="lt1"/>
                </a:solidFill>
              </a:defRPr>
            </a:lvl1pPr>
          </a:lstStyle>
          <a:p>
            <a:pPr lvl="0"/>
            <a:r>
              <a:rPr lang="nb-NO"/>
              <a:t>Klikk for å redigere tekststiler i malen</a:t>
            </a:r>
          </a:p>
        </p:txBody>
      </p:sp>
      <p:pic>
        <p:nvPicPr>
          <p:cNvPr id="5" name="Grafikk 4">
            <a:extLst>
              <a:ext uri="{FF2B5EF4-FFF2-40B4-BE49-F238E27FC236}">
                <a16:creationId xmlns:a16="http://schemas.microsoft.com/office/drawing/2014/main" id="{A977DA6F-4A81-6A4E-A8C5-893DEFD2F4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48722" y="1723328"/>
            <a:ext cx="4142206" cy="991297"/>
          </a:xfrm>
          <a:prstGeom prst="rect">
            <a:avLst/>
          </a:prstGeom>
        </p:spPr>
      </p:pic>
    </p:spTree>
    <p:extLst>
      <p:ext uri="{BB962C8B-B14F-4D97-AF65-F5344CB8AC3E}">
        <p14:creationId xmlns:p14="http://schemas.microsoft.com/office/powerpoint/2010/main" val="383517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p>
        </p:txBody>
      </p:sp>
      <p:sp>
        <p:nvSpPr>
          <p:cNvPr id="6" name="Plassholder for dato 3">
            <a:extLst>
              <a:ext uri="{FF2B5EF4-FFF2-40B4-BE49-F238E27FC236}">
                <a16:creationId xmlns:a16="http://schemas.microsoft.com/office/drawing/2014/main" id="{F35EB9DB-4C26-244E-BC21-AD5BFB8E79B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26.10.2023</a:t>
            </a:fld>
            <a:endParaRPr lang="nb-NO"/>
          </a:p>
        </p:txBody>
      </p:sp>
      <p:sp>
        <p:nvSpPr>
          <p:cNvPr id="8" name="Plassholder for bunntekst 4">
            <a:extLst>
              <a:ext uri="{FF2B5EF4-FFF2-40B4-BE49-F238E27FC236}">
                <a16:creationId xmlns:a16="http://schemas.microsoft.com/office/drawing/2014/main" id="{B8E3EF76-8518-7040-BA85-615A89CF1408}"/>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9" name="Plassholder for lysbildenummer 5">
            <a:extLst>
              <a:ext uri="{FF2B5EF4-FFF2-40B4-BE49-F238E27FC236}">
                <a16:creationId xmlns:a16="http://schemas.microsoft.com/office/drawing/2014/main" id="{D4B718F1-22E5-F647-A514-CCD78A8EF6E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64749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ssholder for dato 3">
            <a:extLst>
              <a:ext uri="{FF2B5EF4-FFF2-40B4-BE49-F238E27FC236}">
                <a16:creationId xmlns:a16="http://schemas.microsoft.com/office/drawing/2014/main" id="{0F3DEFE6-7236-1147-B66B-0A0021822295}"/>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26.10.2023</a:t>
            </a:fld>
            <a:endParaRPr lang="nb-NO"/>
          </a:p>
        </p:txBody>
      </p:sp>
      <p:sp>
        <p:nvSpPr>
          <p:cNvPr id="6" name="Plassholder for bunntekst 4">
            <a:extLst>
              <a:ext uri="{FF2B5EF4-FFF2-40B4-BE49-F238E27FC236}">
                <a16:creationId xmlns:a16="http://schemas.microsoft.com/office/drawing/2014/main" id="{33585C82-95B9-784F-9F30-783052A86075}"/>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7" name="Plassholder for lysbildenummer 5">
            <a:extLst>
              <a:ext uri="{FF2B5EF4-FFF2-40B4-BE49-F238E27FC236}">
                <a16:creationId xmlns:a16="http://schemas.microsoft.com/office/drawing/2014/main" id="{BEB724ED-4843-7D4D-9564-E29DB484932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22658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tel og innhold - logo øverst">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1210" y="441326"/>
            <a:ext cx="8216017" cy="701674"/>
          </a:xfrm>
          <a:prstGeom prst="rect">
            <a:avLst/>
          </a:prstGeom>
        </p:spPr>
        <p:txBody>
          <a:bodyPr vert="horz" lIns="0" tIns="0" rIns="0" bIns="0" rtlCol="0" anchor="t" anchorCtr="0">
            <a:noAutofit/>
          </a:bodyPr>
          <a:lstStyle/>
          <a:p>
            <a:r>
              <a:rPr lang="nb-NO"/>
              <a:t>Klikk for å redigere tittelstil</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dato 3">
            <a:extLst>
              <a:ext uri="{FF2B5EF4-FFF2-40B4-BE49-F238E27FC236}">
                <a16:creationId xmlns:a16="http://schemas.microsoft.com/office/drawing/2014/main" id="{2657246D-430A-1B4E-8CC1-F7E7392EF2AD}"/>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26.10.2023</a:t>
            </a:fld>
            <a:endParaRPr lang="nb-NO"/>
          </a:p>
        </p:txBody>
      </p:sp>
      <p:sp>
        <p:nvSpPr>
          <p:cNvPr id="11" name="Plassholder for lysbildenummer 5">
            <a:extLst>
              <a:ext uri="{FF2B5EF4-FFF2-40B4-BE49-F238E27FC236}">
                <a16:creationId xmlns:a16="http://schemas.microsoft.com/office/drawing/2014/main" id="{F16CF5FB-58D8-D64A-9EDD-82B040CC7B9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pic>
        <p:nvPicPr>
          <p:cNvPr id="12" name="Grafikk 11">
            <a:extLst>
              <a:ext uri="{FF2B5EF4-FFF2-40B4-BE49-F238E27FC236}">
                <a16:creationId xmlns:a16="http://schemas.microsoft.com/office/drawing/2014/main" id="{75E02ED9-8603-5A4B-9B1C-2075F3B2808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51838" y="473763"/>
            <a:ext cx="1237527" cy="337508"/>
          </a:xfrm>
          <a:prstGeom prst="rect">
            <a:avLst/>
          </a:prstGeom>
        </p:spPr>
      </p:pic>
      <p:sp>
        <p:nvSpPr>
          <p:cNvPr id="14" name="Plassholder for bunntekst 4">
            <a:extLst>
              <a:ext uri="{FF2B5EF4-FFF2-40B4-BE49-F238E27FC236}">
                <a16:creationId xmlns:a16="http://schemas.microsoft.com/office/drawing/2014/main" id="{4BAF34F5-A4BF-CA41-B2EA-A70FEB18F6C5}"/>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dk1"/>
                </a:solidFill>
              </a:defRPr>
            </a:lvl1pPr>
          </a:lstStyle>
          <a:p>
            <a:endParaRPr lang="nb-NO"/>
          </a:p>
        </p:txBody>
      </p:sp>
    </p:spTree>
    <p:extLst>
      <p:ext uri="{BB962C8B-B14F-4D97-AF65-F5344CB8AC3E}">
        <p14:creationId xmlns:p14="http://schemas.microsoft.com/office/powerpoint/2010/main" val="243785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3.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2.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36575" y="453412"/>
            <a:ext cx="11101388" cy="689588"/>
          </a:xfrm>
          <a:prstGeom prst="rect">
            <a:avLst/>
          </a:prstGeom>
        </p:spPr>
        <p:txBody>
          <a:bodyPr vert="horz" lIns="0" tIns="0" rIns="0" bIns="0" rtlCol="0" anchor="t" anchorCtr="0">
            <a:noAutofit/>
          </a:bodyPr>
          <a:lstStyle/>
          <a:p>
            <a:endParaRPr lang="nb-NO"/>
          </a:p>
        </p:txBody>
      </p:sp>
      <p:sp>
        <p:nvSpPr>
          <p:cNvPr id="3" name="Plassholder for tekst 2"/>
          <p:cNvSpPr>
            <a:spLocks noGrp="1"/>
          </p:cNvSpPr>
          <p:nvPr>
            <p:ph type="body" idx="1"/>
          </p:nvPr>
        </p:nvSpPr>
        <p:spPr>
          <a:xfrm>
            <a:off x="533399" y="1717676"/>
            <a:ext cx="11104563" cy="4232274"/>
          </a:xfrm>
          <a:prstGeom prst="rect">
            <a:avLst/>
          </a:prstGeom>
        </p:spPr>
        <p:txBody>
          <a:bodyPr vert="horz" lIns="0" tIns="0" rIns="0" bIns="0" rtlCol="0">
            <a:noAutofit/>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26.10.2023</a:t>
            </a:fld>
            <a:endParaRPr lang="nb-NO"/>
          </a:p>
        </p:txBody>
      </p:sp>
      <p:sp>
        <p:nvSpPr>
          <p:cNvPr id="5" name="Plassholder for bunntekst 4"/>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dk1"/>
                </a:solidFill>
              </a:defRPr>
            </a:lvl1pPr>
          </a:lstStyle>
          <a:p>
            <a:endParaRPr lang="nb-NO"/>
          </a:p>
        </p:txBody>
      </p:sp>
      <p:sp>
        <p:nvSpPr>
          <p:cNvPr id="6" name="Plassholder for lysbildenummer 5"/>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pic>
        <p:nvPicPr>
          <p:cNvPr id="8" name="topplogo" hidden="1"/>
          <p:cNvPicPr>
            <a:picLocks noChangeAspect="1"/>
          </p:cNvPicPr>
          <p:nvPr/>
        </p:nvPicPr>
        <p:blipFill>
          <a:blip r:embed="rId63" cstate="print">
            <a:extLst>
              <a:ext uri="{28A0092B-C50C-407E-A947-70E740481C1C}">
                <a14:useLocalDpi xmlns:a14="http://schemas.microsoft.com/office/drawing/2010/main"/>
              </a:ext>
            </a:extLst>
          </a:blip>
          <a:stretch>
            <a:fillRect/>
          </a:stretch>
        </p:blipFill>
        <p:spPr>
          <a:xfrm>
            <a:off x="9994133" y="612097"/>
            <a:ext cx="1657799" cy="324000"/>
          </a:xfrm>
          <a:prstGeom prst="rect">
            <a:avLst/>
          </a:prstGeom>
        </p:spPr>
      </p:pic>
      <p:sp>
        <p:nvSpPr>
          <p:cNvPr id="9" name="Hellogo" hidden="1"/>
          <p:cNvSpPr>
            <a:spLocks noChangeAspect="1" noEditPoints="1"/>
          </p:cNvSpPr>
          <p:nvPr/>
        </p:nvSpPr>
        <p:spPr bwMode="auto">
          <a:xfrm>
            <a:off x="4656000" y="2056975"/>
            <a:ext cx="2880000" cy="2744050"/>
          </a:xfrm>
          <a:custGeom>
            <a:avLst/>
            <a:gdLst>
              <a:gd name="T0" fmla="*/ 319 w 337"/>
              <a:gd name="T1" fmla="*/ 129 h 321"/>
              <a:gd name="T2" fmla="*/ 289 w 337"/>
              <a:gd name="T3" fmla="*/ 64 h 321"/>
              <a:gd name="T4" fmla="*/ 305 w 337"/>
              <a:gd name="T5" fmla="*/ 48 h 321"/>
              <a:gd name="T6" fmla="*/ 308 w 337"/>
              <a:gd name="T7" fmla="*/ 21 h 321"/>
              <a:gd name="T8" fmla="*/ 292 w 337"/>
              <a:gd name="T9" fmla="*/ 13 h 321"/>
              <a:gd name="T10" fmla="*/ 265 w 337"/>
              <a:gd name="T11" fmla="*/ 40 h 321"/>
              <a:gd name="T12" fmla="*/ 137 w 337"/>
              <a:gd name="T13" fmla="*/ 9 h 321"/>
              <a:gd name="T14" fmla="*/ 17 w 337"/>
              <a:gd name="T15" fmla="*/ 191 h 321"/>
              <a:gd name="T16" fmla="*/ 48 w 337"/>
              <a:gd name="T17" fmla="*/ 257 h 321"/>
              <a:gd name="T18" fmla="*/ 36 w 337"/>
              <a:gd name="T19" fmla="*/ 269 h 321"/>
              <a:gd name="T20" fmla="*/ 33 w 337"/>
              <a:gd name="T21" fmla="*/ 296 h 321"/>
              <a:gd name="T22" fmla="*/ 49 w 337"/>
              <a:gd name="T23" fmla="*/ 304 h 321"/>
              <a:gd name="T24" fmla="*/ 72 w 337"/>
              <a:gd name="T25" fmla="*/ 281 h 321"/>
              <a:gd name="T26" fmla="*/ 199 w 337"/>
              <a:gd name="T27" fmla="*/ 311 h 321"/>
              <a:gd name="T28" fmla="*/ 319 w 337"/>
              <a:gd name="T29" fmla="*/ 129 h 321"/>
              <a:gd name="T30" fmla="*/ 87 w 337"/>
              <a:gd name="T31" fmla="*/ 161 h 321"/>
              <a:gd name="T32" fmla="*/ 172 w 337"/>
              <a:gd name="T33" fmla="*/ 33 h 321"/>
              <a:gd name="T34" fmla="*/ 255 w 337"/>
              <a:gd name="T35" fmla="*/ 50 h 321"/>
              <a:gd name="T36" fmla="*/ 104 w 337"/>
              <a:gd name="T37" fmla="*/ 201 h 321"/>
              <a:gd name="T38" fmla="*/ 87 w 337"/>
              <a:gd name="T39" fmla="*/ 161 h 321"/>
              <a:gd name="T40" fmla="*/ 165 w 337"/>
              <a:gd name="T41" fmla="*/ 287 h 321"/>
              <a:gd name="T42" fmla="*/ 82 w 337"/>
              <a:gd name="T43" fmla="*/ 271 h 321"/>
              <a:gd name="T44" fmla="*/ 233 w 337"/>
              <a:gd name="T45" fmla="*/ 120 h 321"/>
              <a:gd name="T46" fmla="*/ 249 w 337"/>
              <a:gd name="T47" fmla="*/ 159 h 321"/>
              <a:gd name="T48" fmla="*/ 165 w 337"/>
              <a:gd name="T49" fmla="*/ 28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7" h="321">
                <a:moveTo>
                  <a:pt x="319" y="129"/>
                </a:moveTo>
                <a:cubicBezTo>
                  <a:pt x="314" y="105"/>
                  <a:pt x="304" y="83"/>
                  <a:pt x="289" y="64"/>
                </a:cubicBezTo>
                <a:cubicBezTo>
                  <a:pt x="305" y="48"/>
                  <a:pt x="305" y="48"/>
                  <a:pt x="305" y="48"/>
                </a:cubicBezTo>
                <a:cubicBezTo>
                  <a:pt x="310" y="43"/>
                  <a:pt x="311" y="31"/>
                  <a:pt x="308" y="21"/>
                </a:cubicBezTo>
                <a:cubicBezTo>
                  <a:pt x="304" y="11"/>
                  <a:pt x="297" y="8"/>
                  <a:pt x="292" y="13"/>
                </a:cubicBezTo>
                <a:cubicBezTo>
                  <a:pt x="265" y="40"/>
                  <a:pt x="265" y="40"/>
                  <a:pt x="265" y="40"/>
                </a:cubicBezTo>
                <a:cubicBezTo>
                  <a:pt x="230" y="12"/>
                  <a:pt x="184" y="0"/>
                  <a:pt x="137" y="9"/>
                </a:cubicBezTo>
                <a:cubicBezTo>
                  <a:pt x="54" y="26"/>
                  <a:pt x="0" y="108"/>
                  <a:pt x="17" y="191"/>
                </a:cubicBezTo>
                <a:cubicBezTo>
                  <a:pt x="22" y="216"/>
                  <a:pt x="33" y="238"/>
                  <a:pt x="48" y="257"/>
                </a:cubicBezTo>
                <a:cubicBezTo>
                  <a:pt x="36" y="269"/>
                  <a:pt x="36" y="269"/>
                  <a:pt x="36" y="269"/>
                </a:cubicBezTo>
                <a:cubicBezTo>
                  <a:pt x="30" y="274"/>
                  <a:pt x="29" y="286"/>
                  <a:pt x="33" y="296"/>
                </a:cubicBezTo>
                <a:cubicBezTo>
                  <a:pt x="36" y="306"/>
                  <a:pt x="44" y="309"/>
                  <a:pt x="49" y="304"/>
                </a:cubicBezTo>
                <a:cubicBezTo>
                  <a:pt x="72" y="281"/>
                  <a:pt x="72" y="281"/>
                  <a:pt x="72" y="281"/>
                </a:cubicBezTo>
                <a:cubicBezTo>
                  <a:pt x="107" y="308"/>
                  <a:pt x="153" y="321"/>
                  <a:pt x="199" y="311"/>
                </a:cubicBezTo>
                <a:cubicBezTo>
                  <a:pt x="283" y="294"/>
                  <a:pt x="337" y="213"/>
                  <a:pt x="319" y="129"/>
                </a:cubicBezTo>
                <a:moveTo>
                  <a:pt x="87" y="161"/>
                </a:moveTo>
                <a:cubicBezTo>
                  <a:pt x="75" y="103"/>
                  <a:pt x="113" y="45"/>
                  <a:pt x="172" y="33"/>
                </a:cubicBezTo>
                <a:cubicBezTo>
                  <a:pt x="202" y="27"/>
                  <a:pt x="231" y="34"/>
                  <a:pt x="255" y="50"/>
                </a:cubicBezTo>
                <a:cubicBezTo>
                  <a:pt x="104" y="201"/>
                  <a:pt x="104" y="201"/>
                  <a:pt x="104" y="201"/>
                </a:cubicBezTo>
                <a:cubicBezTo>
                  <a:pt x="96" y="189"/>
                  <a:pt x="90" y="176"/>
                  <a:pt x="87" y="161"/>
                </a:cubicBezTo>
                <a:moveTo>
                  <a:pt x="165" y="287"/>
                </a:moveTo>
                <a:cubicBezTo>
                  <a:pt x="135" y="293"/>
                  <a:pt x="106" y="287"/>
                  <a:pt x="82" y="271"/>
                </a:cubicBezTo>
                <a:cubicBezTo>
                  <a:pt x="233" y="120"/>
                  <a:pt x="233" y="120"/>
                  <a:pt x="233" y="120"/>
                </a:cubicBezTo>
                <a:cubicBezTo>
                  <a:pt x="241" y="132"/>
                  <a:pt x="246" y="145"/>
                  <a:pt x="249" y="159"/>
                </a:cubicBezTo>
                <a:cubicBezTo>
                  <a:pt x="261" y="218"/>
                  <a:pt x="223" y="275"/>
                  <a:pt x="165" y="287"/>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1" name="Kantlogo" hidden="1"/>
          <p:cNvSpPr>
            <a:spLocks noChangeAspect="1" noEditPoints="1"/>
          </p:cNvSpPr>
          <p:nvPr/>
        </p:nvSpPr>
        <p:spPr bwMode="auto">
          <a:xfrm>
            <a:off x="4656000" y="2054372"/>
            <a:ext cx="2880000" cy="2749256"/>
          </a:xfrm>
          <a:custGeom>
            <a:avLst/>
            <a:gdLst>
              <a:gd name="T0" fmla="*/ 315 w 332"/>
              <a:gd name="T1" fmla="*/ 128 h 317"/>
              <a:gd name="T2" fmla="*/ 285 w 332"/>
              <a:gd name="T3" fmla="*/ 64 h 317"/>
              <a:gd name="T4" fmla="*/ 301 w 332"/>
              <a:gd name="T5" fmla="*/ 48 h 317"/>
              <a:gd name="T6" fmla="*/ 304 w 332"/>
              <a:gd name="T7" fmla="*/ 21 h 317"/>
              <a:gd name="T8" fmla="*/ 288 w 332"/>
              <a:gd name="T9" fmla="*/ 13 h 317"/>
              <a:gd name="T10" fmla="*/ 261 w 332"/>
              <a:gd name="T11" fmla="*/ 40 h 317"/>
              <a:gd name="T12" fmla="*/ 135 w 332"/>
              <a:gd name="T13" fmla="*/ 10 h 317"/>
              <a:gd name="T14" fmla="*/ 17 w 332"/>
              <a:gd name="T15" fmla="*/ 189 h 317"/>
              <a:gd name="T16" fmla="*/ 47 w 332"/>
              <a:gd name="T17" fmla="*/ 254 h 317"/>
              <a:gd name="T18" fmla="*/ 35 w 332"/>
              <a:gd name="T19" fmla="*/ 266 h 317"/>
              <a:gd name="T20" fmla="*/ 32 w 332"/>
              <a:gd name="T21" fmla="*/ 293 h 317"/>
              <a:gd name="T22" fmla="*/ 48 w 332"/>
              <a:gd name="T23" fmla="*/ 301 h 317"/>
              <a:gd name="T24" fmla="*/ 71 w 332"/>
              <a:gd name="T25" fmla="*/ 278 h 317"/>
              <a:gd name="T26" fmla="*/ 196 w 332"/>
              <a:gd name="T27" fmla="*/ 308 h 317"/>
              <a:gd name="T28" fmla="*/ 315 w 332"/>
              <a:gd name="T29" fmla="*/ 128 h 317"/>
              <a:gd name="T30" fmla="*/ 86 w 332"/>
              <a:gd name="T31" fmla="*/ 160 h 317"/>
              <a:gd name="T32" fmla="*/ 169 w 332"/>
              <a:gd name="T33" fmla="*/ 33 h 317"/>
              <a:gd name="T34" fmla="*/ 251 w 332"/>
              <a:gd name="T35" fmla="*/ 50 h 317"/>
              <a:gd name="T36" fmla="*/ 102 w 332"/>
              <a:gd name="T37" fmla="*/ 199 h 317"/>
              <a:gd name="T38" fmla="*/ 86 w 332"/>
              <a:gd name="T39" fmla="*/ 160 h 317"/>
              <a:gd name="T40" fmla="*/ 162 w 332"/>
              <a:gd name="T41" fmla="*/ 284 h 317"/>
              <a:gd name="T42" fmla="*/ 81 w 332"/>
              <a:gd name="T43" fmla="*/ 268 h 317"/>
              <a:gd name="T44" fmla="*/ 230 w 332"/>
              <a:gd name="T45" fmla="*/ 119 h 317"/>
              <a:gd name="T46" fmla="*/ 246 w 332"/>
              <a:gd name="T47" fmla="*/ 158 h 317"/>
              <a:gd name="T48" fmla="*/ 162 w 332"/>
              <a:gd name="T49" fmla="*/ 284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2" h="317">
                <a:moveTo>
                  <a:pt x="315" y="128"/>
                </a:moveTo>
                <a:cubicBezTo>
                  <a:pt x="310" y="104"/>
                  <a:pt x="299" y="82"/>
                  <a:pt x="285" y="64"/>
                </a:cubicBezTo>
                <a:cubicBezTo>
                  <a:pt x="301" y="48"/>
                  <a:pt x="301" y="48"/>
                  <a:pt x="301" y="48"/>
                </a:cubicBezTo>
                <a:cubicBezTo>
                  <a:pt x="306" y="43"/>
                  <a:pt x="307" y="31"/>
                  <a:pt x="304" y="21"/>
                </a:cubicBezTo>
                <a:cubicBezTo>
                  <a:pt x="300" y="12"/>
                  <a:pt x="293" y="8"/>
                  <a:pt x="288" y="13"/>
                </a:cubicBezTo>
                <a:cubicBezTo>
                  <a:pt x="261" y="40"/>
                  <a:pt x="261" y="40"/>
                  <a:pt x="261" y="40"/>
                </a:cubicBezTo>
                <a:cubicBezTo>
                  <a:pt x="227" y="13"/>
                  <a:pt x="182" y="0"/>
                  <a:pt x="135" y="10"/>
                </a:cubicBezTo>
                <a:cubicBezTo>
                  <a:pt x="53" y="26"/>
                  <a:pt x="0" y="107"/>
                  <a:pt x="17" y="189"/>
                </a:cubicBezTo>
                <a:cubicBezTo>
                  <a:pt x="22" y="214"/>
                  <a:pt x="32" y="236"/>
                  <a:pt x="47" y="254"/>
                </a:cubicBezTo>
                <a:cubicBezTo>
                  <a:pt x="35" y="266"/>
                  <a:pt x="35" y="266"/>
                  <a:pt x="35" y="266"/>
                </a:cubicBezTo>
                <a:cubicBezTo>
                  <a:pt x="30" y="271"/>
                  <a:pt x="29" y="283"/>
                  <a:pt x="32" y="293"/>
                </a:cubicBezTo>
                <a:cubicBezTo>
                  <a:pt x="36" y="302"/>
                  <a:pt x="43" y="306"/>
                  <a:pt x="48" y="301"/>
                </a:cubicBezTo>
                <a:cubicBezTo>
                  <a:pt x="71" y="278"/>
                  <a:pt x="71" y="278"/>
                  <a:pt x="71" y="278"/>
                </a:cubicBezTo>
                <a:cubicBezTo>
                  <a:pt x="105" y="305"/>
                  <a:pt x="150" y="317"/>
                  <a:pt x="196" y="308"/>
                </a:cubicBezTo>
                <a:cubicBezTo>
                  <a:pt x="279" y="291"/>
                  <a:pt x="332" y="211"/>
                  <a:pt x="315" y="128"/>
                </a:cubicBezTo>
                <a:moveTo>
                  <a:pt x="86" y="160"/>
                </a:moveTo>
                <a:cubicBezTo>
                  <a:pt x="74" y="102"/>
                  <a:pt x="111" y="45"/>
                  <a:pt x="169" y="33"/>
                </a:cubicBezTo>
                <a:cubicBezTo>
                  <a:pt x="199" y="27"/>
                  <a:pt x="228" y="34"/>
                  <a:pt x="251" y="50"/>
                </a:cubicBezTo>
                <a:cubicBezTo>
                  <a:pt x="102" y="199"/>
                  <a:pt x="102" y="199"/>
                  <a:pt x="102" y="199"/>
                </a:cubicBezTo>
                <a:cubicBezTo>
                  <a:pt x="95" y="187"/>
                  <a:pt x="89" y="174"/>
                  <a:pt x="86" y="160"/>
                </a:cubicBezTo>
                <a:moveTo>
                  <a:pt x="162" y="284"/>
                </a:moveTo>
                <a:cubicBezTo>
                  <a:pt x="133" y="290"/>
                  <a:pt x="104" y="283"/>
                  <a:pt x="81" y="268"/>
                </a:cubicBezTo>
                <a:cubicBezTo>
                  <a:pt x="230" y="119"/>
                  <a:pt x="230" y="119"/>
                  <a:pt x="230" y="119"/>
                </a:cubicBezTo>
                <a:cubicBezTo>
                  <a:pt x="237" y="130"/>
                  <a:pt x="243" y="143"/>
                  <a:pt x="246" y="158"/>
                </a:cubicBezTo>
                <a:cubicBezTo>
                  <a:pt x="258" y="216"/>
                  <a:pt x="220" y="272"/>
                  <a:pt x="162" y="284"/>
                </a:cubicBezTo>
              </a:path>
            </a:pathLst>
          </a:cu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grpSp>
        <p:nvGrpSpPr>
          <p:cNvPr id="73" name="Skravertlogo" hidden="1"/>
          <p:cNvGrpSpPr>
            <a:grpSpLocks noChangeAspect="1"/>
          </p:cNvGrpSpPr>
          <p:nvPr/>
        </p:nvGrpSpPr>
        <p:grpSpPr bwMode="auto">
          <a:xfrm>
            <a:off x="4656000" y="1987582"/>
            <a:ext cx="2880000" cy="2882836"/>
            <a:chOff x="1627" y="448"/>
            <a:chExt cx="3047" cy="3050"/>
          </a:xfrm>
          <a:solidFill>
            <a:schemeClr val="accent1"/>
          </a:solidFill>
        </p:grpSpPr>
        <p:sp>
          <p:nvSpPr>
            <p:cNvPr id="74" name="Freeform 265"/>
            <p:cNvSpPr>
              <a:spLocks/>
            </p:cNvSpPr>
            <p:nvPr/>
          </p:nvSpPr>
          <p:spPr bwMode="auto">
            <a:xfrm>
              <a:off x="1629" y="1145"/>
              <a:ext cx="898" cy="927"/>
            </a:xfrm>
            <a:custGeom>
              <a:avLst/>
              <a:gdLst>
                <a:gd name="T0" fmla="*/ 358 w 379"/>
                <a:gd name="T1" fmla="*/ 33 h 391"/>
                <a:gd name="T2" fmla="*/ 379 w 379"/>
                <a:gd name="T3" fmla="*/ 0 h 391"/>
                <a:gd name="T4" fmla="*/ 0 w 379"/>
                <a:gd name="T5" fmla="*/ 380 h 391"/>
                <a:gd name="T6" fmla="*/ 1 w 379"/>
                <a:gd name="T7" fmla="*/ 391 h 391"/>
                <a:gd name="T8" fmla="*/ 358 w 379"/>
                <a:gd name="T9" fmla="*/ 33 h 391"/>
              </a:gdLst>
              <a:ahLst/>
              <a:cxnLst>
                <a:cxn ang="0">
                  <a:pos x="T0" y="T1"/>
                </a:cxn>
                <a:cxn ang="0">
                  <a:pos x="T2" y="T3"/>
                </a:cxn>
                <a:cxn ang="0">
                  <a:pos x="T4" y="T5"/>
                </a:cxn>
                <a:cxn ang="0">
                  <a:pos x="T6" y="T7"/>
                </a:cxn>
                <a:cxn ang="0">
                  <a:pos x="T8" y="T9"/>
                </a:cxn>
              </a:cxnLst>
              <a:rect l="0" t="0" r="r" b="b"/>
              <a:pathLst>
                <a:path w="379" h="391">
                  <a:moveTo>
                    <a:pt x="358" y="33"/>
                  </a:moveTo>
                  <a:cubicBezTo>
                    <a:pt x="364" y="22"/>
                    <a:pt x="372" y="11"/>
                    <a:pt x="379" y="0"/>
                  </a:cubicBezTo>
                  <a:lnTo>
                    <a:pt x="0" y="380"/>
                  </a:lnTo>
                  <a:cubicBezTo>
                    <a:pt x="0" y="384"/>
                    <a:pt x="0" y="387"/>
                    <a:pt x="1" y="391"/>
                  </a:cubicBezTo>
                  <a:lnTo>
                    <a:pt x="35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266"/>
            <p:cNvSpPr>
              <a:spLocks/>
            </p:cNvSpPr>
            <p:nvPr/>
          </p:nvSpPr>
          <p:spPr bwMode="auto">
            <a:xfrm>
              <a:off x="1674" y="1684"/>
              <a:ext cx="659" cy="683"/>
            </a:xfrm>
            <a:custGeom>
              <a:avLst/>
              <a:gdLst>
                <a:gd name="T0" fmla="*/ 277 w 278"/>
                <a:gd name="T1" fmla="*/ 13 h 288"/>
                <a:gd name="T2" fmla="*/ 278 w 278"/>
                <a:gd name="T3" fmla="*/ 0 h 288"/>
                <a:gd name="T4" fmla="*/ 0 w 278"/>
                <a:gd name="T5" fmla="*/ 279 h 288"/>
                <a:gd name="T6" fmla="*/ 2 w 278"/>
                <a:gd name="T7" fmla="*/ 288 h 288"/>
                <a:gd name="T8" fmla="*/ 277 w 278"/>
                <a:gd name="T9" fmla="*/ 13 h 288"/>
              </a:gdLst>
              <a:ahLst/>
              <a:cxnLst>
                <a:cxn ang="0">
                  <a:pos x="T0" y="T1"/>
                </a:cxn>
                <a:cxn ang="0">
                  <a:pos x="T2" y="T3"/>
                </a:cxn>
                <a:cxn ang="0">
                  <a:pos x="T4" y="T5"/>
                </a:cxn>
                <a:cxn ang="0">
                  <a:pos x="T6" y="T7"/>
                </a:cxn>
                <a:cxn ang="0">
                  <a:pos x="T8" y="T9"/>
                </a:cxn>
              </a:cxnLst>
              <a:rect l="0" t="0" r="r" b="b"/>
              <a:pathLst>
                <a:path w="278" h="288">
                  <a:moveTo>
                    <a:pt x="277" y="13"/>
                  </a:moveTo>
                  <a:cubicBezTo>
                    <a:pt x="277" y="9"/>
                    <a:pt x="277" y="5"/>
                    <a:pt x="278" y="0"/>
                  </a:cubicBezTo>
                  <a:lnTo>
                    <a:pt x="0" y="279"/>
                  </a:lnTo>
                  <a:cubicBezTo>
                    <a:pt x="0" y="282"/>
                    <a:pt x="1" y="285"/>
                    <a:pt x="2" y="288"/>
                  </a:cubicBezTo>
                  <a:lnTo>
                    <a:pt x="277"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267"/>
            <p:cNvSpPr>
              <a:spLocks/>
            </p:cNvSpPr>
            <p:nvPr/>
          </p:nvSpPr>
          <p:spPr bwMode="auto">
            <a:xfrm>
              <a:off x="1653" y="1553"/>
              <a:ext cx="697" cy="721"/>
            </a:xfrm>
            <a:custGeom>
              <a:avLst/>
              <a:gdLst>
                <a:gd name="T0" fmla="*/ 292 w 294"/>
                <a:gd name="T1" fmla="*/ 13 h 304"/>
                <a:gd name="T2" fmla="*/ 294 w 294"/>
                <a:gd name="T3" fmla="*/ 0 h 304"/>
                <a:gd name="T4" fmla="*/ 0 w 294"/>
                <a:gd name="T5" fmla="*/ 294 h 304"/>
                <a:gd name="T6" fmla="*/ 2 w 294"/>
                <a:gd name="T7" fmla="*/ 304 h 304"/>
                <a:gd name="T8" fmla="*/ 292 w 294"/>
                <a:gd name="T9" fmla="*/ 13 h 304"/>
              </a:gdLst>
              <a:ahLst/>
              <a:cxnLst>
                <a:cxn ang="0">
                  <a:pos x="T0" y="T1"/>
                </a:cxn>
                <a:cxn ang="0">
                  <a:pos x="T2" y="T3"/>
                </a:cxn>
                <a:cxn ang="0">
                  <a:pos x="T4" y="T5"/>
                </a:cxn>
                <a:cxn ang="0">
                  <a:pos x="T6" y="T7"/>
                </a:cxn>
                <a:cxn ang="0">
                  <a:pos x="T8" y="T9"/>
                </a:cxn>
              </a:cxnLst>
              <a:rect l="0" t="0" r="r" b="b"/>
              <a:pathLst>
                <a:path w="294" h="304">
                  <a:moveTo>
                    <a:pt x="292" y="13"/>
                  </a:moveTo>
                  <a:cubicBezTo>
                    <a:pt x="293" y="9"/>
                    <a:pt x="293" y="4"/>
                    <a:pt x="294" y="0"/>
                  </a:cubicBezTo>
                  <a:lnTo>
                    <a:pt x="0" y="294"/>
                  </a:lnTo>
                  <a:cubicBezTo>
                    <a:pt x="1" y="297"/>
                    <a:pt x="1" y="301"/>
                    <a:pt x="2" y="304"/>
                  </a:cubicBezTo>
                  <a:lnTo>
                    <a:pt x="29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268"/>
            <p:cNvSpPr>
              <a:spLocks/>
            </p:cNvSpPr>
            <p:nvPr/>
          </p:nvSpPr>
          <p:spPr bwMode="auto">
            <a:xfrm>
              <a:off x="1639" y="1392"/>
              <a:ext cx="758" cy="785"/>
            </a:xfrm>
            <a:custGeom>
              <a:avLst/>
              <a:gdLst>
                <a:gd name="T0" fmla="*/ 314 w 320"/>
                <a:gd name="T1" fmla="*/ 17 h 331"/>
                <a:gd name="T2" fmla="*/ 320 w 320"/>
                <a:gd name="T3" fmla="*/ 0 h 331"/>
                <a:gd name="T4" fmla="*/ 0 w 320"/>
                <a:gd name="T5" fmla="*/ 321 h 331"/>
                <a:gd name="T6" fmla="*/ 1 w 320"/>
                <a:gd name="T7" fmla="*/ 331 h 331"/>
                <a:gd name="T8" fmla="*/ 314 w 320"/>
                <a:gd name="T9" fmla="*/ 17 h 331"/>
              </a:gdLst>
              <a:ahLst/>
              <a:cxnLst>
                <a:cxn ang="0">
                  <a:pos x="T0" y="T1"/>
                </a:cxn>
                <a:cxn ang="0">
                  <a:pos x="T2" y="T3"/>
                </a:cxn>
                <a:cxn ang="0">
                  <a:pos x="T4" y="T5"/>
                </a:cxn>
                <a:cxn ang="0">
                  <a:pos x="T6" y="T7"/>
                </a:cxn>
                <a:cxn ang="0">
                  <a:pos x="T8" y="T9"/>
                </a:cxn>
              </a:cxnLst>
              <a:rect l="0" t="0" r="r" b="b"/>
              <a:pathLst>
                <a:path w="320" h="331">
                  <a:moveTo>
                    <a:pt x="314" y="17"/>
                  </a:moveTo>
                  <a:cubicBezTo>
                    <a:pt x="316" y="11"/>
                    <a:pt x="318" y="5"/>
                    <a:pt x="320" y="0"/>
                  </a:cubicBezTo>
                  <a:lnTo>
                    <a:pt x="0" y="321"/>
                  </a:lnTo>
                  <a:cubicBezTo>
                    <a:pt x="0" y="324"/>
                    <a:pt x="0" y="327"/>
                    <a:pt x="1" y="331"/>
                  </a:cubicBezTo>
                  <a:lnTo>
                    <a:pt x="31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269"/>
            <p:cNvSpPr>
              <a:spLocks/>
            </p:cNvSpPr>
            <p:nvPr/>
          </p:nvSpPr>
          <p:spPr bwMode="auto">
            <a:xfrm>
              <a:off x="1793" y="493"/>
              <a:ext cx="2658" cy="2673"/>
            </a:xfrm>
            <a:custGeom>
              <a:avLst/>
              <a:gdLst>
                <a:gd name="T0" fmla="*/ 1122 w 1122"/>
                <a:gd name="T1" fmla="*/ 3 h 1127"/>
                <a:gd name="T2" fmla="*/ 1114 w 1122"/>
                <a:gd name="T3" fmla="*/ 0 h 1127"/>
                <a:gd name="T4" fmla="*/ 3 w 1122"/>
                <a:gd name="T5" fmla="*/ 1113 h 1127"/>
                <a:gd name="T6" fmla="*/ 0 w 1122"/>
                <a:gd name="T7" fmla="*/ 1127 h 1127"/>
                <a:gd name="T8" fmla="*/ 1122 w 1122"/>
                <a:gd name="T9" fmla="*/ 3 h 1127"/>
              </a:gdLst>
              <a:ahLst/>
              <a:cxnLst>
                <a:cxn ang="0">
                  <a:pos x="T0" y="T1"/>
                </a:cxn>
                <a:cxn ang="0">
                  <a:pos x="T2" y="T3"/>
                </a:cxn>
                <a:cxn ang="0">
                  <a:pos x="T4" y="T5"/>
                </a:cxn>
                <a:cxn ang="0">
                  <a:pos x="T6" y="T7"/>
                </a:cxn>
                <a:cxn ang="0">
                  <a:pos x="T8" y="T9"/>
                </a:cxn>
              </a:cxnLst>
              <a:rect l="0" t="0" r="r" b="b"/>
              <a:pathLst>
                <a:path w="1122" h="1127">
                  <a:moveTo>
                    <a:pt x="1122" y="3"/>
                  </a:moveTo>
                  <a:cubicBezTo>
                    <a:pt x="1119" y="2"/>
                    <a:pt x="1117" y="1"/>
                    <a:pt x="1114" y="0"/>
                  </a:cubicBezTo>
                  <a:lnTo>
                    <a:pt x="3" y="1113"/>
                  </a:lnTo>
                  <a:cubicBezTo>
                    <a:pt x="2" y="1118"/>
                    <a:pt x="1" y="1122"/>
                    <a:pt x="0" y="1127"/>
                  </a:cubicBezTo>
                  <a:lnTo>
                    <a:pt x="112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270"/>
            <p:cNvSpPr>
              <a:spLocks/>
            </p:cNvSpPr>
            <p:nvPr/>
          </p:nvSpPr>
          <p:spPr bwMode="auto">
            <a:xfrm>
              <a:off x="2776" y="450"/>
              <a:ext cx="472" cy="446"/>
            </a:xfrm>
            <a:custGeom>
              <a:avLst/>
              <a:gdLst>
                <a:gd name="T0" fmla="*/ 0 w 199"/>
                <a:gd name="T1" fmla="*/ 188 h 188"/>
                <a:gd name="T2" fmla="*/ 33 w 199"/>
                <a:gd name="T3" fmla="*/ 167 h 188"/>
                <a:gd name="T4" fmla="*/ 199 w 199"/>
                <a:gd name="T5" fmla="*/ 0 h 188"/>
                <a:gd name="T6" fmla="*/ 188 w 199"/>
                <a:gd name="T7" fmla="*/ 0 h 188"/>
                <a:gd name="T8" fmla="*/ 0 w 199"/>
                <a:gd name="T9" fmla="*/ 188 h 188"/>
              </a:gdLst>
              <a:ahLst/>
              <a:cxnLst>
                <a:cxn ang="0">
                  <a:pos x="T0" y="T1"/>
                </a:cxn>
                <a:cxn ang="0">
                  <a:pos x="T2" y="T3"/>
                </a:cxn>
                <a:cxn ang="0">
                  <a:pos x="T4" y="T5"/>
                </a:cxn>
                <a:cxn ang="0">
                  <a:pos x="T6" y="T7"/>
                </a:cxn>
                <a:cxn ang="0">
                  <a:pos x="T8" y="T9"/>
                </a:cxn>
              </a:cxnLst>
              <a:rect l="0" t="0" r="r" b="b"/>
              <a:pathLst>
                <a:path w="199" h="188">
                  <a:moveTo>
                    <a:pt x="0" y="188"/>
                  </a:moveTo>
                  <a:cubicBezTo>
                    <a:pt x="11" y="180"/>
                    <a:pt x="22" y="173"/>
                    <a:pt x="33" y="167"/>
                  </a:cubicBezTo>
                  <a:lnTo>
                    <a:pt x="199" y="0"/>
                  </a:lnTo>
                  <a:cubicBezTo>
                    <a:pt x="195" y="0"/>
                    <a:pt x="192" y="0"/>
                    <a:pt x="188" y="0"/>
                  </a:cubicBezTo>
                  <a:lnTo>
                    <a:pt x="0"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271"/>
            <p:cNvSpPr>
              <a:spLocks/>
            </p:cNvSpPr>
            <p:nvPr/>
          </p:nvSpPr>
          <p:spPr bwMode="auto">
            <a:xfrm>
              <a:off x="3181" y="474"/>
              <a:ext cx="268" cy="244"/>
            </a:xfrm>
            <a:custGeom>
              <a:avLst/>
              <a:gdLst>
                <a:gd name="T0" fmla="*/ 0 w 113"/>
                <a:gd name="T1" fmla="*/ 103 h 103"/>
                <a:gd name="T2" fmla="*/ 1 w 113"/>
                <a:gd name="T3" fmla="*/ 103 h 103"/>
                <a:gd name="T4" fmla="*/ 14 w 113"/>
                <a:gd name="T5" fmla="*/ 101 h 103"/>
                <a:gd name="T6" fmla="*/ 113 w 113"/>
                <a:gd name="T7" fmla="*/ 1 h 103"/>
                <a:gd name="T8" fmla="*/ 104 w 113"/>
                <a:gd name="T9" fmla="*/ 0 h 103"/>
                <a:gd name="T10" fmla="*/ 0 w 113"/>
                <a:gd name="T11" fmla="*/ 103 h 103"/>
              </a:gdLst>
              <a:ahLst/>
              <a:cxnLst>
                <a:cxn ang="0">
                  <a:pos x="T0" y="T1"/>
                </a:cxn>
                <a:cxn ang="0">
                  <a:pos x="T2" y="T3"/>
                </a:cxn>
                <a:cxn ang="0">
                  <a:pos x="T4" y="T5"/>
                </a:cxn>
                <a:cxn ang="0">
                  <a:pos x="T6" y="T7"/>
                </a:cxn>
                <a:cxn ang="0">
                  <a:pos x="T8" y="T9"/>
                </a:cxn>
                <a:cxn ang="0">
                  <a:pos x="T10" y="T11"/>
                </a:cxn>
              </a:cxnLst>
              <a:rect l="0" t="0" r="r" b="b"/>
              <a:pathLst>
                <a:path w="113" h="103">
                  <a:moveTo>
                    <a:pt x="0" y="103"/>
                  </a:moveTo>
                  <a:cubicBezTo>
                    <a:pt x="1" y="103"/>
                    <a:pt x="1" y="103"/>
                    <a:pt x="1" y="103"/>
                  </a:cubicBezTo>
                  <a:cubicBezTo>
                    <a:pt x="5" y="102"/>
                    <a:pt x="10" y="101"/>
                    <a:pt x="14" y="101"/>
                  </a:cubicBezTo>
                  <a:lnTo>
                    <a:pt x="113" y="1"/>
                  </a:lnTo>
                  <a:cubicBezTo>
                    <a:pt x="110" y="1"/>
                    <a:pt x="107" y="0"/>
                    <a:pt x="104" y="0"/>
                  </a:cubicBezTo>
                  <a:lnTo>
                    <a:pt x="0"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272"/>
            <p:cNvSpPr>
              <a:spLocks/>
            </p:cNvSpPr>
            <p:nvPr/>
          </p:nvSpPr>
          <p:spPr bwMode="auto">
            <a:xfrm>
              <a:off x="1840" y="2177"/>
              <a:ext cx="578" cy="590"/>
            </a:xfrm>
            <a:custGeom>
              <a:avLst/>
              <a:gdLst>
                <a:gd name="T0" fmla="*/ 244 w 244"/>
                <a:gd name="T1" fmla="*/ 8 h 249"/>
                <a:gd name="T2" fmla="*/ 241 w 244"/>
                <a:gd name="T3" fmla="*/ 0 h 249"/>
                <a:gd name="T4" fmla="*/ 0 w 244"/>
                <a:gd name="T5" fmla="*/ 242 h 249"/>
                <a:gd name="T6" fmla="*/ 4 w 244"/>
                <a:gd name="T7" fmla="*/ 249 h 249"/>
                <a:gd name="T8" fmla="*/ 244 w 244"/>
                <a:gd name="T9" fmla="*/ 8 h 249"/>
              </a:gdLst>
              <a:ahLst/>
              <a:cxnLst>
                <a:cxn ang="0">
                  <a:pos x="T0" y="T1"/>
                </a:cxn>
                <a:cxn ang="0">
                  <a:pos x="T2" y="T3"/>
                </a:cxn>
                <a:cxn ang="0">
                  <a:pos x="T4" y="T5"/>
                </a:cxn>
                <a:cxn ang="0">
                  <a:pos x="T6" y="T7"/>
                </a:cxn>
                <a:cxn ang="0">
                  <a:pos x="T8" y="T9"/>
                </a:cxn>
              </a:cxnLst>
              <a:rect l="0" t="0" r="r" b="b"/>
              <a:pathLst>
                <a:path w="244" h="249">
                  <a:moveTo>
                    <a:pt x="244" y="8"/>
                  </a:moveTo>
                  <a:cubicBezTo>
                    <a:pt x="243" y="6"/>
                    <a:pt x="242" y="3"/>
                    <a:pt x="241" y="0"/>
                  </a:cubicBezTo>
                  <a:lnTo>
                    <a:pt x="0" y="242"/>
                  </a:lnTo>
                  <a:cubicBezTo>
                    <a:pt x="1" y="244"/>
                    <a:pt x="3" y="246"/>
                    <a:pt x="4" y="249"/>
                  </a:cubicBezTo>
                  <a:lnTo>
                    <a:pt x="24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273"/>
            <p:cNvSpPr>
              <a:spLocks/>
            </p:cNvSpPr>
            <p:nvPr/>
          </p:nvSpPr>
          <p:spPr bwMode="auto">
            <a:xfrm>
              <a:off x="1883" y="2255"/>
              <a:ext cx="573" cy="581"/>
            </a:xfrm>
            <a:custGeom>
              <a:avLst/>
              <a:gdLst>
                <a:gd name="T0" fmla="*/ 242 w 242"/>
                <a:gd name="T1" fmla="*/ 8 h 245"/>
                <a:gd name="T2" fmla="*/ 238 w 242"/>
                <a:gd name="T3" fmla="*/ 0 h 245"/>
                <a:gd name="T4" fmla="*/ 0 w 242"/>
                <a:gd name="T5" fmla="*/ 238 h 245"/>
                <a:gd name="T6" fmla="*/ 5 w 242"/>
                <a:gd name="T7" fmla="*/ 245 h 245"/>
                <a:gd name="T8" fmla="*/ 242 w 242"/>
                <a:gd name="T9" fmla="*/ 8 h 245"/>
              </a:gdLst>
              <a:ahLst/>
              <a:cxnLst>
                <a:cxn ang="0">
                  <a:pos x="T0" y="T1"/>
                </a:cxn>
                <a:cxn ang="0">
                  <a:pos x="T2" y="T3"/>
                </a:cxn>
                <a:cxn ang="0">
                  <a:pos x="T4" y="T5"/>
                </a:cxn>
                <a:cxn ang="0">
                  <a:pos x="T6" y="T7"/>
                </a:cxn>
                <a:cxn ang="0">
                  <a:pos x="T8" y="T9"/>
                </a:cxn>
              </a:cxnLst>
              <a:rect l="0" t="0" r="r" b="b"/>
              <a:pathLst>
                <a:path w="242" h="245">
                  <a:moveTo>
                    <a:pt x="242" y="8"/>
                  </a:moveTo>
                  <a:cubicBezTo>
                    <a:pt x="240" y="5"/>
                    <a:pt x="239" y="3"/>
                    <a:pt x="238" y="0"/>
                  </a:cubicBezTo>
                  <a:lnTo>
                    <a:pt x="0" y="238"/>
                  </a:lnTo>
                  <a:cubicBezTo>
                    <a:pt x="2" y="240"/>
                    <a:pt x="3" y="243"/>
                    <a:pt x="5" y="245"/>
                  </a:cubicBezTo>
                  <a:lnTo>
                    <a:pt x="24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274"/>
            <p:cNvSpPr>
              <a:spLocks/>
            </p:cNvSpPr>
            <p:nvPr/>
          </p:nvSpPr>
          <p:spPr bwMode="auto">
            <a:xfrm>
              <a:off x="1930" y="2329"/>
              <a:ext cx="569" cy="574"/>
            </a:xfrm>
            <a:custGeom>
              <a:avLst/>
              <a:gdLst>
                <a:gd name="T0" fmla="*/ 240 w 240"/>
                <a:gd name="T1" fmla="*/ 7 h 242"/>
                <a:gd name="T2" fmla="*/ 235 w 240"/>
                <a:gd name="T3" fmla="*/ 0 h 242"/>
                <a:gd name="T4" fmla="*/ 0 w 240"/>
                <a:gd name="T5" fmla="*/ 235 h 242"/>
                <a:gd name="T6" fmla="*/ 5 w 240"/>
                <a:gd name="T7" fmla="*/ 242 h 242"/>
                <a:gd name="T8" fmla="*/ 240 w 240"/>
                <a:gd name="T9" fmla="*/ 7 h 242"/>
              </a:gdLst>
              <a:ahLst/>
              <a:cxnLst>
                <a:cxn ang="0">
                  <a:pos x="T0" y="T1"/>
                </a:cxn>
                <a:cxn ang="0">
                  <a:pos x="T2" y="T3"/>
                </a:cxn>
                <a:cxn ang="0">
                  <a:pos x="T4" y="T5"/>
                </a:cxn>
                <a:cxn ang="0">
                  <a:pos x="T6" y="T7"/>
                </a:cxn>
                <a:cxn ang="0">
                  <a:pos x="T8" y="T9"/>
                </a:cxn>
              </a:cxnLst>
              <a:rect l="0" t="0" r="r" b="b"/>
              <a:pathLst>
                <a:path w="240" h="242">
                  <a:moveTo>
                    <a:pt x="240" y="7"/>
                  </a:moveTo>
                  <a:cubicBezTo>
                    <a:pt x="238" y="5"/>
                    <a:pt x="237" y="2"/>
                    <a:pt x="235" y="0"/>
                  </a:cubicBezTo>
                  <a:lnTo>
                    <a:pt x="0" y="235"/>
                  </a:lnTo>
                  <a:cubicBezTo>
                    <a:pt x="2" y="237"/>
                    <a:pt x="4" y="240"/>
                    <a:pt x="5" y="242"/>
                  </a:cubicBezTo>
                  <a:lnTo>
                    <a:pt x="24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275"/>
            <p:cNvSpPr>
              <a:spLocks/>
            </p:cNvSpPr>
            <p:nvPr/>
          </p:nvSpPr>
          <p:spPr bwMode="auto">
            <a:xfrm>
              <a:off x="1729" y="1906"/>
              <a:ext cx="613" cy="631"/>
            </a:xfrm>
            <a:custGeom>
              <a:avLst/>
              <a:gdLst>
                <a:gd name="T0" fmla="*/ 259 w 259"/>
                <a:gd name="T1" fmla="*/ 10 h 266"/>
                <a:gd name="T2" fmla="*/ 257 w 259"/>
                <a:gd name="T3" fmla="*/ 0 h 266"/>
                <a:gd name="T4" fmla="*/ 0 w 259"/>
                <a:gd name="T5" fmla="*/ 258 h 266"/>
                <a:gd name="T6" fmla="*/ 3 w 259"/>
                <a:gd name="T7" fmla="*/ 266 h 266"/>
                <a:gd name="T8" fmla="*/ 259 w 259"/>
                <a:gd name="T9" fmla="*/ 10 h 266"/>
              </a:gdLst>
              <a:ahLst/>
              <a:cxnLst>
                <a:cxn ang="0">
                  <a:pos x="T0" y="T1"/>
                </a:cxn>
                <a:cxn ang="0">
                  <a:pos x="T2" y="T3"/>
                </a:cxn>
                <a:cxn ang="0">
                  <a:pos x="T4" y="T5"/>
                </a:cxn>
                <a:cxn ang="0">
                  <a:pos x="T6" y="T7"/>
                </a:cxn>
                <a:cxn ang="0">
                  <a:pos x="T8" y="T9"/>
                </a:cxn>
              </a:cxnLst>
              <a:rect l="0" t="0" r="r" b="b"/>
              <a:pathLst>
                <a:path w="259" h="266">
                  <a:moveTo>
                    <a:pt x="259" y="10"/>
                  </a:moveTo>
                  <a:cubicBezTo>
                    <a:pt x="258" y="7"/>
                    <a:pt x="258" y="4"/>
                    <a:pt x="257" y="0"/>
                  </a:cubicBezTo>
                  <a:lnTo>
                    <a:pt x="0" y="258"/>
                  </a:lnTo>
                  <a:cubicBezTo>
                    <a:pt x="1" y="261"/>
                    <a:pt x="2" y="264"/>
                    <a:pt x="3" y="266"/>
                  </a:cubicBezTo>
                  <a:lnTo>
                    <a:pt x="25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276"/>
            <p:cNvSpPr>
              <a:spLocks/>
            </p:cNvSpPr>
            <p:nvPr/>
          </p:nvSpPr>
          <p:spPr bwMode="auto">
            <a:xfrm>
              <a:off x="1800" y="2094"/>
              <a:ext cx="588" cy="600"/>
            </a:xfrm>
            <a:custGeom>
              <a:avLst/>
              <a:gdLst>
                <a:gd name="T0" fmla="*/ 248 w 248"/>
                <a:gd name="T1" fmla="*/ 8 h 253"/>
                <a:gd name="T2" fmla="*/ 245 w 248"/>
                <a:gd name="T3" fmla="*/ 0 h 253"/>
                <a:gd name="T4" fmla="*/ 0 w 248"/>
                <a:gd name="T5" fmla="*/ 246 h 253"/>
                <a:gd name="T6" fmla="*/ 3 w 248"/>
                <a:gd name="T7" fmla="*/ 253 h 253"/>
                <a:gd name="T8" fmla="*/ 248 w 248"/>
                <a:gd name="T9" fmla="*/ 8 h 253"/>
              </a:gdLst>
              <a:ahLst/>
              <a:cxnLst>
                <a:cxn ang="0">
                  <a:pos x="T0" y="T1"/>
                </a:cxn>
                <a:cxn ang="0">
                  <a:pos x="T2" y="T3"/>
                </a:cxn>
                <a:cxn ang="0">
                  <a:pos x="T4" y="T5"/>
                </a:cxn>
                <a:cxn ang="0">
                  <a:pos x="T6" y="T7"/>
                </a:cxn>
                <a:cxn ang="0">
                  <a:pos x="T8" y="T9"/>
                </a:cxn>
              </a:cxnLst>
              <a:rect l="0" t="0" r="r" b="b"/>
              <a:pathLst>
                <a:path w="248" h="253">
                  <a:moveTo>
                    <a:pt x="248" y="8"/>
                  </a:moveTo>
                  <a:cubicBezTo>
                    <a:pt x="247" y="6"/>
                    <a:pt x="246" y="3"/>
                    <a:pt x="245" y="0"/>
                  </a:cubicBezTo>
                  <a:lnTo>
                    <a:pt x="0" y="246"/>
                  </a:lnTo>
                  <a:cubicBezTo>
                    <a:pt x="1" y="248"/>
                    <a:pt x="2" y="250"/>
                    <a:pt x="3" y="253"/>
                  </a:cubicBezTo>
                  <a:lnTo>
                    <a:pt x="24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77"/>
            <p:cNvSpPr>
              <a:spLocks/>
            </p:cNvSpPr>
            <p:nvPr/>
          </p:nvSpPr>
          <p:spPr bwMode="auto">
            <a:xfrm>
              <a:off x="1698" y="1802"/>
              <a:ext cx="633" cy="652"/>
            </a:xfrm>
            <a:custGeom>
              <a:avLst/>
              <a:gdLst>
                <a:gd name="T0" fmla="*/ 267 w 267"/>
                <a:gd name="T1" fmla="*/ 11 h 275"/>
                <a:gd name="T2" fmla="*/ 266 w 267"/>
                <a:gd name="T3" fmla="*/ 0 h 275"/>
                <a:gd name="T4" fmla="*/ 0 w 267"/>
                <a:gd name="T5" fmla="*/ 266 h 275"/>
                <a:gd name="T6" fmla="*/ 3 w 267"/>
                <a:gd name="T7" fmla="*/ 275 h 275"/>
                <a:gd name="T8" fmla="*/ 267 w 267"/>
                <a:gd name="T9" fmla="*/ 11 h 275"/>
              </a:gdLst>
              <a:ahLst/>
              <a:cxnLst>
                <a:cxn ang="0">
                  <a:pos x="T0" y="T1"/>
                </a:cxn>
                <a:cxn ang="0">
                  <a:pos x="T2" y="T3"/>
                </a:cxn>
                <a:cxn ang="0">
                  <a:pos x="T4" y="T5"/>
                </a:cxn>
                <a:cxn ang="0">
                  <a:pos x="T6" y="T7"/>
                </a:cxn>
                <a:cxn ang="0">
                  <a:pos x="T8" y="T9"/>
                </a:cxn>
              </a:cxnLst>
              <a:rect l="0" t="0" r="r" b="b"/>
              <a:pathLst>
                <a:path w="267" h="275">
                  <a:moveTo>
                    <a:pt x="267" y="11"/>
                  </a:moveTo>
                  <a:cubicBezTo>
                    <a:pt x="267" y="7"/>
                    <a:pt x="267" y="3"/>
                    <a:pt x="266" y="0"/>
                  </a:cubicBezTo>
                  <a:lnTo>
                    <a:pt x="0" y="266"/>
                  </a:lnTo>
                  <a:cubicBezTo>
                    <a:pt x="1" y="269"/>
                    <a:pt x="2" y="272"/>
                    <a:pt x="3" y="275"/>
                  </a:cubicBezTo>
                  <a:lnTo>
                    <a:pt x="267"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78"/>
            <p:cNvSpPr>
              <a:spLocks/>
            </p:cNvSpPr>
            <p:nvPr/>
          </p:nvSpPr>
          <p:spPr bwMode="auto">
            <a:xfrm>
              <a:off x="1762" y="2004"/>
              <a:ext cx="599" cy="614"/>
            </a:xfrm>
            <a:custGeom>
              <a:avLst/>
              <a:gdLst>
                <a:gd name="T0" fmla="*/ 253 w 253"/>
                <a:gd name="T1" fmla="*/ 9 h 259"/>
                <a:gd name="T2" fmla="*/ 250 w 253"/>
                <a:gd name="T3" fmla="*/ 0 h 259"/>
                <a:gd name="T4" fmla="*/ 0 w 253"/>
                <a:gd name="T5" fmla="*/ 251 h 259"/>
                <a:gd name="T6" fmla="*/ 3 w 253"/>
                <a:gd name="T7" fmla="*/ 259 h 259"/>
                <a:gd name="T8" fmla="*/ 253 w 253"/>
                <a:gd name="T9" fmla="*/ 9 h 259"/>
              </a:gdLst>
              <a:ahLst/>
              <a:cxnLst>
                <a:cxn ang="0">
                  <a:pos x="T0" y="T1"/>
                </a:cxn>
                <a:cxn ang="0">
                  <a:pos x="T2" y="T3"/>
                </a:cxn>
                <a:cxn ang="0">
                  <a:pos x="T4" y="T5"/>
                </a:cxn>
                <a:cxn ang="0">
                  <a:pos x="T6" y="T7"/>
                </a:cxn>
                <a:cxn ang="0">
                  <a:pos x="T8" y="T9"/>
                </a:cxn>
              </a:cxnLst>
              <a:rect l="0" t="0" r="r" b="b"/>
              <a:pathLst>
                <a:path w="253" h="259">
                  <a:moveTo>
                    <a:pt x="253" y="9"/>
                  </a:moveTo>
                  <a:cubicBezTo>
                    <a:pt x="252" y="6"/>
                    <a:pt x="251" y="3"/>
                    <a:pt x="250" y="0"/>
                  </a:cubicBezTo>
                  <a:lnTo>
                    <a:pt x="0" y="251"/>
                  </a:lnTo>
                  <a:cubicBezTo>
                    <a:pt x="1" y="254"/>
                    <a:pt x="2" y="256"/>
                    <a:pt x="3" y="259"/>
                  </a:cubicBezTo>
                  <a:lnTo>
                    <a:pt x="25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279"/>
            <p:cNvSpPr>
              <a:spLocks/>
            </p:cNvSpPr>
            <p:nvPr/>
          </p:nvSpPr>
          <p:spPr bwMode="auto">
            <a:xfrm>
              <a:off x="3020" y="457"/>
              <a:ext cx="332" cy="309"/>
            </a:xfrm>
            <a:custGeom>
              <a:avLst/>
              <a:gdLst>
                <a:gd name="T0" fmla="*/ 0 w 140"/>
                <a:gd name="T1" fmla="*/ 130 h 130"/>
                <a:gd name="T2" fmla="*/ 18 w 140"/>
                <a:gd name="T3" fmla="*/ 124 h 130"/>
                <a:gd name="T4" fmla="*/ 140 w 140"/>
                <a:gd name="T5" fmla="*/ 2 h 130"/>
                <a:gd name="T6" fmla="*/ 130 w 140"/>
                <a:gd name="T7" fmla="*/ 0 h 130"/>
                <a:gd name="T8" fmla="*/ 0 w 140"/>
                <a:gd name="T9" fmla="*/ 130 h 130"/>
              </a:gdLst>
              <a:ahLst/>
              <a:cxnLst>
                <a:cxn ang="0">
                  <a:pos x="T0" y="T1"/>
                </a:cxn>
                <a:cxn ang="0">
                  <a:pos x="T2" y="T3"/>
                </a:cxn>
                <a:cxn ang="0">
                  <a:pos x="T4" y="T5"/>
                </a:cxn>
                <a:cxn ang="0">
                  <a:pos x="T6" y="T7"/>
                </a:cxn>
                <a:cxn ang="0">
                  <a:pos x="T8" y="T9"/>
                </a:cxn>
              </a:cxnLst>
              <a:rect l="0" t="0" r="r" b="b"/>
              <a:pathLst>
                <a:path w="140" h="130">
                  <a:moveTo>
                    <a:pt x="0" y="130"/>
                  </a:moveTo>
                  <a:cubicBezTo>
                    <a:pt x="6" y="128"/>
                    <a:pt x="12" y="126"/>
                    <a:pt x="18" y="124"/>
                  </a:cubicBezTo>
                  <a:lnTo>
                    <a:pt x="140" y="2"/>
                  </a:lnTo>
                  <a:cubicBezTo>
                    <a:pt x="137" y="1"/>
                    <a:pt x="133" y="1"/>
                    <a:pt x="130" y="0"/>
                  </a:cubicBezTo>
                  <a:lnTo>
                    <a:pt x="0"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280"/>
            <p:cNvSpPr>
              <a:spLocks/>
            </p:cNvSpPr>
            <p:nvPr/>
          </p:nvSpPr>
          <p:spPr bwMode="auto">
            <a:xfrm>
              <a:off x="1684" y="505"/>
              <a:ext cx="1054" cy="1058"/>
            </a:xfrm>
            <a:custGeom>
              <a:avLst/>
              <a:gdLst>
                <a:gd name="T0" fmla="*/ 445 w 445"/>
                <a:gd name="T1" fmla="*/ 0 h 446"/>
                <a:gd name="T2" fmla="*/ 429 w 445"/>
                <a:gd name="T3" fmla="*/ 5 h 446"/>
                <a:gd name="T4" fmla="*/ 4 w 445"/>
                <a:gd name="T5" fmla="*/ 430 h 446"/>
                <a:gd name="T6" fmla="*/ 0 w 445"/>
                <a:gd name="T7" fmla="*/ 446 h 446"/>
                <a:gd name="T8" fmla="*/ 445 w 445"/>
                <a:gd name="T9" fmla="*/ 0 h 446"/>
              </a:gdLst>
              <a:ahLst/>
              <a:cxnLst>
                <a:cxn ang="0">
                  <a:pos x="T0" y="T1"/>
                </a:cxn>
                <a:cxn ang="0">
                  <a:pos x="T2" y="T3"/>
                </a:cxn>
                <a:cxn ang="0">
                  <a:pos x="T4" y="T5"/>
                </a:cxn>
                <a:cxn ang="0">
                  <a:pos x="T6" y="T7"/>
                </a:cxn>
                <a:cxn ang="0">
                  <a:pos x="T8" y="T9"/>
                </a:cxn>
              </a:cxnLst>
              <a:rect l="0" t="0" r="r" b="b"/>
              <a:pathLst>
                <a:path w="445" h="446">
                  <a:moveTo>
                    <a:pt x="445" y="0"/>
                  </a:moveTo>
                  <a:cubicBezTo>
                    <a:pt x="439" y="2"/>
                    <a:pt x="434" y="3"/>
                    <a:pt x="429" y="5"/>
                  </a:cubicBezTo>
                  <a:lnTo>
                    <a:pt x="4" y="430"/>
                  </a:lnTo>
                  <a:cubicBezTo>
                    <a:pt x="3" y="435"/>
                    <a:pt x="1" y="441"/>
                    <a:pt x="0" y="446"/>
                  </a:cubicBezTo>
                  <a:lnTo>
                    <a:pt x="4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281"/>
            <p:cNvSpPr>
              <a:spLocks/>
            </p:cNvSpPr>
            <p:nvPr/>
          </p:nvSpPr>
          <p:spPr bwMode="auto">
            <a:xfrm>
              <a:off x="1651" y="472"/>
              <a:ext cx="1234" cy="1238"/>
            </a:xfrm>
            <a:custGeom>
              <a:avLst/>
              <a:gdLst>
                <a:gd name="T0" fmla="*/ 521 w 521"/>
                <a:gd name="T1" fmla="*/ 0 h 522"/>
                <a:gd name="T2" fmla="*/ 507 w 521"/>
                <a:gd name="T3" fmla="*/ 2 h 522"/>
                <a:gd name="T4" fmla="*/ 2 w 521"/>
                <a:gd name="T5" fmla="*/ 508 h 522"/>
                <a:gd name="T6" fmla="*/ 0 w 521"/>
                <a:gd name="T7" fmla="*/ 522 h 522"/>
                <a:gd name="T8" fmla="*/ 521 w 521"/>
                <a:gd name="T9" fmla="*/ 0 h 522"/>
              </a:gdLst>
              <a:ahLst/>
              <a:cxnLst>
                <a:cxn ang="0">
                  <a:pos x="T0" y="T1"/>
                </a:cxn>
                <a:cxn ang="0">
                  <a:pos x="T2" y="T3"/>
                </a:cxn>
                <a:cxn ang="0">
                  <a:pos x="T4" y="T5"/>
                </a:cxn>
                <a:cxn ang="0">
                  <a:pos x="T6" y="T7"/>
                </a:cxn>
                <a:cxn ang="0">
                  <a:pos x="T8" y="T9"/>
                </a:cxn>
              </a:cxnLst>
              <a:rect l="0" t="0" r="r" b="b"/>
              <a:pathLst>
                <a:path w="521" h="522">
                  <a:moveTo>
                    <a:pt x="521" y="0"/>
                  </a:moveTo>
                  <a:cubicBezTo>
                    <a:pt x="517" y="1"/>
                    <a:pt x="512" y="2"/>
                    <a:pt x="507" y="2"/>
                  </a:cubicBezTo>
                  <a:lnTo>
                    <a:pt x="2" y="508"/>
                  </a:lnTo>
                  <a:cubicBezTo>
                    <a:pt x="1" y="513"/>
                    <a:pt x="0" y="518"/>
                    <a:pt x="0" y="522"/>
                  </a:cubicBezTo>
                  <a:lnTo>
                    <a:pt x="5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282"/>
            <p:cNvSpPr>
              <a:spLocks/>
            </p:cNvSpPr>
            <p:nvPr/>
          </p:nvSpPr>
          <p:spPr bwMode="auto">
            <a:xfrm>
              <a:off x="1632" y="453"/>
              <a:ext cx="1386" cy="1389"/>
            </a:xfrm>
            <a:custGeom>
              <a:avLst/>
              <a:gdLst>
                <a:gd name="T0" fmla="*/ 585 w 585"/>
                <a:gd name="T1" fmla="*/ 0 h 586"/>
                <a:gd name="T2" fmla="*/ 572 w 585"/>
                <a:gd name="T3" fmla="*/ 2 h 586"/>
                <a:gd name="T4" fmla="*/ 2 w 585"/>
                <a:gd name="T5" fmla="*/ 573 h 586"/>
                <a:gd name="T6" fmla="*/ 0 w 585"/>
                <a:gd name="T7" fmla="*/ 586 h 586"/>
                <a:gd name="T8" fmla="*/ 585 w 585"/>
                <a:gd name="T9" fmla="*/ 0 h 586"/>
              </a:gdLst>
              <a:ahLst/>
              <a:cxnLst>
                <a:cxn ang="0">
                  <a:pos x="T0" y="T1"/>
                </a:cxn>
                <a:cxn ang="0">
                  <a:pos x="T2" y="T3"/>
                </a:cxn>
                <a:cxn ang="0">
                  <a:pos x="T4" y="T5"/>
                </a:cxn>
                <a:cxn ang="0">
                  <a:pos x="T6" y="T7"/>
                </a:cxn>
                <a:cxn ang="0">
                  <a:pos x="T8" y="T9"/>
                </a:cxn>
              </a:cxnLst>
              <a:rect l="0" t="0" r="r" b="b"/>
              <a:pathLst>
                <a:path w="585" h="586">
                  <a:moveTo>
                    <a:pt x="585" y="0"/>
                  </a:moveTo>
                  <a:cubicBezTo>
                    <a:pt x="581" y="1"/>
                    <a:pt x="576" y="1"/>
                    <a:pt x="572" y="2"/>
                  </a:cubicBezTo>
                  <a:lnTo>
                    <a:pt x="2" y="573"/>
                  </a:lnTo>
                  <a:cubicBezTo>
                    <a:pt x="1" y="577"/>
                    <a:pt x="1" y="581"/>
                    <a:pt x="0" y="586"/>
                  </a:cubicBezTo>
                  <a:lnTo>
                    <a:pt x="5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283"/>
            <p:cNvSpPr>
              <a:spLocks/>
            </p:cNvSpPr>
            <p:nvPr/>
          </p:nvSpPr>
          <p:spPr bwMode="auto">
            <a:xfrm>
              <a:off x="3146" y="1966"/>
              <a:ext cx="1528" cy="1532"/>
            </a:xfrm>
            <a:custGeom>
              <a:avLst/>
              <a:gdLst>
                <a:gd name="T0" fmla="*/ 645 w 645"/>
                <a:gd name="T1" fmla="*/ 0 h 646"/>
                <a:gd name="T2" fmla="*/ 0 w 645"/>
                <a:gd name="T3" fmla="*/ 646 h 646"/>
                <a:gd name="T4" fmla="*/ 11 w 645"/>
                <a:gd name="T5" fmla="*/ 646 h 646"/>
                <a:gd name="T6" fmla="*/ 644 w 645"/>
                <a:gd name="T7" fmla="*/ 11 h 646"/>
                <a:gd name="T8" fmla="*/ 645 w 645"/>
                <a:gd name="T9" fmla="*/ 0 h 646"/>
              </a:gdLst>
              <a:ahLst/>
              <a:cxnLst>
                <a:cxn ang="0">
                  <a:pos x="T0" y="T1"/>
                </a:cxn>
                <a:cxn ang="0">
                  <a:pos x="T2" y="T3"/>
                </a:cxn>
                <a:cxn ang="0">
                  <a:pos x="T4" y="T5"/>
                </a:cxn>
                <a:cxn ang="0">
                  <a:pos x="T6" y="T7"/>
                </a:cxn>
                <a:cxn ang="0">
                  <a:pos x="T8" y="T9"/>
                </a:cxn>
              </a:cxnLst>
              <a:rect l="0" t="0" r="r" b="b"/>
              <a:pathLst>
                <a:path w="645" h="646">
                  <a:moveTo>
                    <a:pt x="645" y="0"/>
                  </a:moveTo>
                  <a:lnTo>
                    <a:pt x="0" y="646"/>
                  </a:lnTo>
                  <a:cubicBezTo>
                    <a:pt x="3" y="646"/>
                    <a:pt x="7" y="646"/>
                    <a:pt x="11" y="646"/>
                  </a:cubicBezTo>
                  <a:lnTo>
                    <a:pt x="644" y="11"/>
                  </a:lnTo>
                  <a:cubicBezTo>
                    <a:pt x="645" y="7"/>
                    <a:pt x="645" y="4"/>
                    <a:pt x="64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284"/>
            <p:cNvSpPr>
              <a:spLocks/>
            </p:cNvSpPr>
            <p:nvPr/>
          </p:nvSpPr>
          <p:spPr bwMode="auto">
            <a:xfrm>
              <a:off x="1743" y="567"/>
              <a:ext cx="820" cy="820"/>
            </a:xfrm>
            <a:custGeom>
              <a:avLst/>
              <a:gdLst>
                <a:gd name="T0" fmla="*/ 346 w 346"/>
                <a:gd name="T1" fmla="*/ 0 h 346"/>
                <a:gd name="T2" fmla="*/ 326 w 346"/>
                <a:gd name="T3" fmla="*/ 8 h 346"/>
                <a:gd name="T4" fmla="*/ 9 w 346"/>
                <a:gd name="T5" fmla="*/ 326 h 346"/>
                <a:gd name="T6" fmla="*/ 0 w 346"/>
                <a:gd name="T7" fmla="*/ 346 h 346"/>
                <a:gd name="T8" fmla="*/ 346 w 346"/>
                <a:gd name="T9" fmla="*/ 0 h 346"/>
              </a:gdLst>
              <a:ahLst/>
              <a:cxnLst>
                <a:cxn ang="0">
                  <a:pos x="T0" y="T1"/>
                </a:cxn>
                <a:cxn ang="0">
                  <a:pos x="T2" y="T3"/>
                </a:cxn>
                <a:cxn ang="0">
                  <a:pos x="T4" y="T5"/>
                </a:cxn>
                <a:cxn ang="0">
                  <a:pos x="T6" y="T7"/>
                </a:cxn>
                <a:cxn ang="0">
                  <a:pos x="T8" y="T9"/>
                </a:cxn>
              </a:cxnLst>
              <a:rect l="0" t="0" r="r" b="b"/>
              <a:pathLst>
                <a:path w="346" h="346">
                  <a:moveTo>
                    <a:pt x="346" y="0"/>
                  </a:moveTo>
                  <a:cubicBezTo>
                    <a:pt x="340" y="2"/>
                    <a:pt x="333" y="5"/>
                    <a:pt x="326" y="8"/>
                  </a:cubicBezTo>
                  <a:lnTo>
                    <a:pt x="9" y="326"/>
                  </a:lnTo>
                  <a:cubicBezTo>
                    <a:pt x="6" y="333"/>
                    <a:pt x="3" y="339"/>
                    <a:pt x="0" y="346"/>
                  </a:cubicBezTo>
                  <a:lnTo>
                    <a:pt x="3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285"/>
            <p:cNvSpPr>
              <a:spLocks/>
            </p:cNvSpPr>
            <p:nvPr/>
          </p:nvSpPr>
          <p:spPr bwMode="auto">
            <a:xfrm>
              <a:off x="1627" y="448"/>
              <a:ext cx="1509" cy="1513"/>
            </a:xfrm>
            <a:custGeom>
              <a:avLst/>
              <a:gdLst>
                <a:gd name="T0" fmla="*/ 637 w 637"/>
                <a:gd name="T1" fmla="*/ 0 h 638"/>
                <a:gd name="T2" fmla="*/ 626 w 637"/>
                <a:gd name="T3" fmla="*/ 0 h 638"/>
                <a:gd name="T4" fmla="*/ 0 w 637"/>
                <a:gd name="T5" fmla="*/ 627 h 638"/>
                <a:gd name="T6" fmla="*/ 0 w 637"/>
                <a:gd name="T7" fmla="*/ 638 h 638"/>
                <a:gd name="T8" fmla="*/ 637 w 637"/>
                <a:gd name="T9" fmla="*/ 0 h 638"/>
              </a:gdLst>
              <a:ahLst/>
              <a:cxnLst>
                <a:cxn ang="0">
                  <a:pos x="T0" y="T1"/>
                </a:cxn>
                <a:cxn ang="0">
                  <a:pos x="T2" y="T3"/>
                </a:cxn>
                <a:cxn ang="0">
                  <a:pos x="T4" y="T5"/>
                </a:cxn>
                <a:cxn ang="0">
                  <a:pos x="T6" y="T7"/>
                </a:cxn>
                <a:cxn ang="0">
                  <a:pos x="T8" y="T9"/>
                </a:cxn>
              </a:cxnLst>
              <a:rect l="0" t="0" r="r" b="b"/>
              <a:pathLst>
                <a:path w="637" h="638">
                  <a:moveTo>
                    <a:pt x="637" y="0"/>
                  </a:moveTo>
                  <a:cubicBezTo>
                    <a:pt x="633" y="0"/>
                    <a:pt x="630" y="0"/>
                    <a:pt x="626" y="0"/>
                  </a:cubicBezTo>
                  <a:lnTo>
                    <a:pt x="0" y="627"/>
                  </a:lnTo>
                  <a:cubicBezTo>
                    <a:pt x="0" y="630"/>
                    <a:pt x="0" y="634"/>
                    <a:pt x="0" y="638"/>
                  </a:cubicBezTo>
                  <a:lnTo>
                    <a:pt x="6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286"/>
            <p:cNvSpPr>
              <a:spLocks/>
            </p:cNvSpPr>
            <p:nvPr/>
          </p:nvSpPr>
          <p:spPr bwMode="auto">
            <a:xfrm>
              <a:off x="1871" y="692"/>
              <a:ext cx="453" cy="453"/>
            </a:xfrm>
            <a:custGeom>
              <a:avLst/>
              <a:gdLst>
                <a:gd name="T0" fmla="*/ 191 w 191"/>
                <a:gd name="T1" fmla="*/ 0 h 191"/>
                <a:gd name="T2" fmla="*/ 154 w 191"/>
                <a:gd name="T3" fmla="*/ 26 h 191"/>
                <a:gd name="T4" fmla="*/ 26 w 191"/>
                <a:gd name="T5" fmla="*/ 154 h 191"/>
                <a:gd name="T6" fmla="*/ 0 w 191"/>
                <a:gd name="T7" fmla="*/ 191 h 191"/>
                <a:gd name="T8" fmla="*/ 191 w 191"/>
                <a:gd name="T9" fmla="*/ 0 h 191"/>
              </a:gdLst>
              <a:ahLst/>
              <a:cxnLst>
                <a:cxn ang="0">
                  <a:pos x="T0" y="T1"/>
                </a:cxn>
                <a:cxn ang="0">
                  <a:pos x="T2" y="T3"/>
                </a:cxn>
                <a:cxn ang="0">
                  <a:pos x="T4" y="T5"/>
                </a:cxn>
                <a:cxn ang="0">
                  <a:pos x="T6" y="T7"/>
                </a:cxn>
                <a:cxn ang="0">
                  <a:pos x="T8" y="T9"/>
                </a:cxn>
              </a:cxnLst>
              <a:rect l="0" t="0" r="r" b="b"/>
              <a:pathLst>
                <a:path w="191" h="191">
                  <a:moveTo>
                    <a:pt x="191" y="0"/>
                  </a:moveTo>
                  <a:cubicBezTo>
                    <a:pt x="178" y="8"/>
                    <a:pt x="166" y="17"/>
                    <a:pt x="154" y="26"/>
                  </a:cubicBezTo>
                  <a:lnTo>
                    <a:pt x="26" y="154"/>
                  </a:lnTo>
                  <a:cubicBezTo>
                    <a:pt x="17" y="166"/>
                    <a:pt x="8" y="179"/>
                    <a:pt x="0" y="191"/>
                  </a:cubicBezTo>
                  <a:lnTo>
                    <a:pt x="1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287"/>
            <p:cNvSpPr>
              <a:spLocks/>
            </p:cNvSpPr>
            <p:nvPr/>
          </p:nvSpPr>
          <p:spPr bwMode="auto">
            <a:xfrm>
              <a:off x="3885" y="704"/>
              <a:ext cx="125" cy="119"/>
            </a:xfrm>
            <a:custGeom>
              <a:avLst/>
              <a:gdLst>
                <a:gd name="T0" fmla="*/ 0 w 53"/>
                <a:gd name="T1" fmla="*/ 46 h 50"/>
                <a:gd name="T2" fmla="*/ 7 w 53"/>
                <a:gd name="T3" fmla="*/ 50 h 50"/>
                <a:gd name="T4" fmla="*/ 53 w 53"/>
                <a:gd name="T5" fmla="*/ 4 h 50"/>
                <a:gd name="T6" fmla="*/ 46 w 53"/>
                <a:gd name="T7" fmla="*/ 0 h 50"/>
                <a:gd name="T8" fmla="*/ 0 w 53"/>
                <a:gd name="T9" fmla="*/ 46 h 50"/>
              </a:gdLst>
              <a:ahLst/>
              <a:cxnLst>
                <a:cxn ang="0">
                  <a:pos x="T0" y="T1"/>
                </a:cxn>
                <a:cxn ang="0">
                  <a:pos x="T2" y="T3"/>
                </a:cxn>
                <a:cxn ang="0">
                  <a:pos x="T4" y="T5"/>
                </a:cxn>
                <a:cxn ang="0">
                  <a:pos x="T6" y="T7"/>
                </a:cxn>
                <a:cxn ang="0">
                  <a:pos x="T8" y="T9"/>
                </a:cxn>
              </a:cxnLst>
              <a:rect l="0" t="0" r="r" b="b"/>
              <a:pathLst>
                <a:path w="53" h="50">
                  <a:moveTo>
                    <a:pt x="0" y="46"/>
                  </a:moveTo>
                  <a:cubicBezTo>
                    <a:pt x="2" y="48"/>
                    <a:pt x="5" y="49"/>
                    <a:pt x="7" y="50"/>
                  </a:cubicBezTo>
                  <a:lnTo>
                    <a:pt x="53" y="4"/>
                  </a:lnTo>
                  <a:cubicBezTo>
                    <a:pt x="51" y="3"/>
                    <a:pt x="48" y="1"/>
                    <a:pt x="46" y="0"/>
                  </a:cubicBez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288"/>
            <p:cNvSpPr>
              <a:spLocks/>
            </p:cNvSpPr>
            <p:nvPr/>
          </p:nvSpPr>
          <p:spPr bwMode="auto">
            <a:xfrm>
              <a:off x="3724" y="619"/>
              <a:ext cx="144" cy="135"/>
            </a:xfrm>
            <a:custGeom>
              <a:avLst/>
              <a:gdLst>
                <a:gd name="T0" fmla="*/ 0 w 61"/>
                <a:gd name="T1" fmla="*/ 54 h 57"/>
                <a:gd name="T2" fmla="*/ 8 w 61"/>
                <a:gd name="T3" fmla="*/ 57 h 57"/>
                <a:gd name="T4" fmla="*/ 61 w 61"/>
                <a:gd name="T5" fmla="*/ 4 h 57"/>
                <a:gd name="T6" fmla="*/ 54 w 61"/>
                <a:gd name="T7" fmla="*/ 0 h 57"/>
                <a:gd name="T8" fmla="*/ 0 w 61"/>
                <a:gd name="T9" fmla="*/ 54 h 57"/>
              </a:gdLst>
              <a:ahLst/>
              <a:cxnLst>
                <a:cxn ang="0">
                  <a:pos x="T0" y="T1"/>
                </a:cxn>
                <a:cxn ang="0">
                  <a:pos x="T2" y="T3"/>
                </a:cxn>
                <a:cxn ang="0">
                  <a:pos x="T4" y="T5"/>
                </a:cxn>
                <a:cxn ang="0">
                  <a:pos x="T6" y="T7"/>
                </a:cxn>
                <a:cxn ang="0">
                  <a:pos x="T8" y="T9"/>
                </a:cxn>
              </a:cxnLst>
              <a:rect l="0" t="0" r="r" b="b"/>
              <a:pathLst>
                <a:path w="61" h="57">
                  <a:moveTo>
                    <a:pt x="0" y="54"/>
                  </a:moveTo>
                  <a:cubicBezTo>
                    <a:pt x="3" y="55"/>
                    <a:pt x="5" y="56"/>
                    <a:pt x="8" y="57"/>
                  </a:cubicBezTo>
                  <a:lnTo>
                    <a:pt x="61" y="4"/>
                  </a:lnTo>
                  <a:cubicBezTo>
                    <a:pt x="59" y="3"/>
                    <a:pt x="56" y="1"/>
                    <a:pt x="54" y="0"/>
                  </a:cubicBezTo>
                  <a:lnTo>
                    <a:pt x="0"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289"/>
            <p:cNvSpPr>
              <a:spLocks/>
            </p:cNvSpPr>
            <p:nvPr/>
          </p:nvSpPr>
          <p:spPr bwMode="auto">
            <a:xfrm>
              <a:off x="3958" y="752"/>
              <a:ext cx="119" cy="113"/>
            </a:xfrm>
            <a:custGeom>
              <a:avLst/>
              <a:gdLst>
                <a:gd name="T0" fmla="*/ 43 w 50"/>
                <a:gd name="T1" fmla="*/ 0 h 48"/>
                <a:gd name="T2" fmla="*/ 0 w 50"/>
                <a:gd name="T3" fmla="*/ 43 h 48"/>
                <a:gd name="T4" fmla="*/ 7 w 50"/>
                <a:gd name="T5" fmla="*/ 48 h 48"/>
                <a:gd name="T6" fmla="*/ 50 w 50"/>
                <a:gd name="T7" fmla="*/ 5 h 48"/>
                <a:gd name="T8" fmla="*/ 43 w 50"/>
                <a:gd name="T9" fmla="*/ 0 h 48"/>
              </a:gdLst>
              <a:ahLst/>
              <a:cxnLst>
                <a:cxn ang="0">
                  <a:pos x="T0" y="T1"/>
                </a:cxn>
                <a:cxn ang="0">
                  <a:pos x="T2" y="T3"/>
                </a:cxn>
                <a:cxn ang="0">
                  <a:pos x="T4" y="T5"/>
                </a:cxn>
                <a:cxn ang="0">
                  <a:pos x="T6" y="T7"/>
                </a:cxn>
                <a:cxn ang="0">
                  <a:pos x="T8" y="T9"/>
                </a:cxn>
              </a:cxnLst>
              <a:rect l="0" t="0" r="r" b="b"/>
              <a:pathLst>
                <a:path w="50" h="48">
                  <a:moveTo>
                    <a:pt x="43" y="0"/>
                  </a:moveTo>
                  <a:lnTo>
                    <a:pt x="0" y="43"/>
                  </a:lnTo>
                  <a:cubicBezTo>
                    <a:pt x="2" y="45"/>
                    <a:pt x="4" y="46"/>
                    <a:pt x="7" y="48"/>
                  </a:cubicBezTo>
                  <a:lnTo>
                    <a:pt x="50" y="5"/>
                  </a:lnTo>
                  <a:cubicBezTo>
                    <a:pt x="48" y="3"/>
                    <a:pt x="45" y="1"/>
                    <a:pt x="4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290"/>
            <p:cNvSpPr>
              <a:spLocks/>
            </p:cNvSpPr>
            <p:nvPr/>
          </p:nvSpPr>
          <p:spPr bwMode="auto">
            <a:xfrm>
              <a:off x="3430" y="519"/>
              <a:ext cx="199" cy="178"/>
            </a:xfrm>
            <a:custGeom>
              <a:avLst/>
              <a:gdLst>
                <a:gd name="T0" fmla="*/ 0 w 84"/>
                <a:gd name="T1" fmla="*/ 75 h 75"/>
                <a:gd name="T2" fmla="*/ 11 w 84"/>
                <a:gd name="T3" fmla="*/ 75 h 75"/>
                <a:gd name="T4" fmla="*/ 84 w 84"/>
                <a:gd name="T5" fmla="*/ 3 h 75"/>
                <a:gd name="T6" fmla="*/ 76 w 84"/>
                <a:gd name="T7" fmla="*/ 0 h 75"/>
                <a:gd name="T8" fmla="*/ 0 w 84"/>
                <a:gd name="T9" fmla="*/ 75 h 75"/>
              </a:gdLst>
              <a:ahLst/>
              <a:cxnLst>
                <a:cxn ang="0">
                  <a:pos x="T0" y="T1"/>
                </a:cxn>
                <a:cxn ang="0">
                  <a:pos x="T2" y="T3"/>
                </a:cxn>
                <a:cxn ang="0">
                  <a:pos x="T4" y="T5"/>
                </a:cxn>
                <a:cxn ang="0">
                  <a:pos x="T6" y="T7"/>
                </a:cxn>
                <a:cxn ang="0">
                  <a:pos x="T8" y="T9"/>
                </a:cxn>
              </a:cxnLst>
              <a:rect l="0" t="0" r="r" b="b"/>
              <a:pathLst>
                <a:path w="84" h="75">
                  <a:moveTo>
                    <a:pt x="0" y="75"/>
                  </a:moveTo>
                  <a:cubicBezTo>
                    <a:pt x="4" y="75"/>
                    <a:pt x="8" y="75"/>
                    <a:pt x="11" y="75"/>
                  </a:cubicBezTo>
                  <a:lnTo>
                    <a:pt x="84" y="3"/>
                  </a:lnTo>
                  <a:cubicBezTo>
                    <a:pt x="81" y="2"/>
                    <a:pt x="78" y="1"/>
                    <a:pt x="76" y="0"/>
                  </a:cubicBez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291"/>
            <p:cNvSpPr>
              <a:spLocks/>
            </p:cNvSpPr>
            <p:nvPr/>
          </p:nvSpPr>
          <p:spPr bwMode="auto">
            <a:xfrm>
              <a:off x="3537" y="548"/>
              <a:ext cx="175" cy="161"/>
            </a:xfrm>
            <a:custGeom>
              <a:avLst/>
              <a:gdLst>
                <a:gd name="T0" fmla="*/ 0 w 74"/>
                <a:gd name="T1" fmla="*/ 67 h 68"/>
                <a:gd name="T2" fmla="*/ 10 w 74"/>
                <a:gd name="T3" fmla="*/ 68 h 68"/>
                <a:gd name="T4" fmla="*/ 74 w 74"/>
                <a:gd name="T5" fmla="*/ 4 h 68"/>
                <a:gd name="T6" fmla="*/ 66 w 74"/>
                <a:gd name="T7" fmla="*/ 0 h 68"/>
                <a:gd name="T8" fmla="*/ 0 w 74"/>
                <a:gd name="T9" fmla="*/ 67 h 68"/>
              </a:gdLst>
              <a:ahLst/>
              <a:cxnLst>
                <a:cxn ang="0">
                  <a:pos x="T0" y="T1"/>
                </a:cxn>
                <a:cxn ang="0">
                  <a:pos x="T2" y="T3"/>
                </a:cxn>
                <a:cxn ang="0">
                  <a:pos x="T4" y="T5"/>
                </a:cxn>
                <a:cxn ang="0">
                  <a:pos x="T6" y="T7"/>
                </a:cxn>
                <a:cxn ang="0">
                  <a:pos x="T8" y="T9"/>
                </a:cxn>
              </a:cxnLst>
              <a:rect l="0" t="0" r="r" b="b"/>
              <a:pathLst>
                <a:path w="74" h="68">
                  <a:moveTo>
                    <a:pt x="0" y="67"/>
                  </a:moveTo>
                  <a:cubicBezTo>
                    <a:pt x="3" y="67"/>
                    <a:pt x="7" y="67"/>
                    <a:pt x="10" y="68"/>
                  </a:cubicBezTo>
                  <a:lnTo>
                    <a:pt x="74" y="4"/>
                  </a:lnTo>
                  <a:cubicBezTo>
                    <a:pt x="72" y="2"/>
                    <a:pt x="69" y="1"/>
                    <a:pt x="66" y="0"/>
                  </a:cubicBezTo>
                  <a:lnTo>
                    <a:pt x="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292"/>
            <p:cNvSpPr>
              <a:spLocks/>
            </p:cNvSpPr>
            <p:nvPr/>
          </p:nvSpPr>
          <p:spPr bwMode="auto">
            <a:xfrm>
              <a:off x="3807" y="659"/>
              <a:ext cx="135" cy="126"/>
            </a:xfrm>
            <a:custGeom>
              <a:avLst/>
              <a:gdLst>
                <a:gd name="T0" fmla="*/ 0 w 57"/>
                <a:gd name="T1" fmla="*/ 50 h 53"/>
                <a:gd name="T2" fmla="*/ 8 w 57"/>
                <a:gd name="T3" fmla="*/ 53 h 53"/>
                <a:gd name="T4" fmla="*/ 57 w 57"/>
                <a:gd name="T5" fmla="*/ 5 h 53"/>
                <a:gd name="T6" fmla="*/ 50 w 57"/>
                <a:gd name="T7" fmla="*/ 0 h 53"/>
                <a:gd name="T8" fmla="*/ 0 w 57"/>
                <a:gd name="T9" fmla="*/ 50 h 53"/>
              </a:gdLst>
              <a:ahLst/>
              <a:cxnLst>
                <a:cxn ang="0">
                  <a:pos x="T0" y="T1"/>
                </a:cxn>
                <a:cxn ang="0">
                  <a:pos x="T2" y="T3"/>
                </a:cxn>
                <a:cxn ang="0">
                  <a:pos x="T4" y="T5"/>
                </a:cxn>
                <a:cxn ang="0">
                  <a:pos x="T6" y="T7"/>
                </a:cxn>
                <a:cxn ang="0">
                  <a:pos x="T8" y="T9"/>
                </a:cxn>
              </a:cxnLst>
              <a:rect l="0" t="0" r="r" b="b"/>
              <a:pathLst>
                <a:path w="57" h="53">
                  <a:moveTo>
                    <a:pt x="0" y="50"/>
                  </a:moveTo>
                  <a:cubicBezTo>
                    <a:pt x="3" y="51"/>
                    <a:pt x="5" y="52"/>
                    <a:pt x="8" y="53"/>
                  </a:cubicBezTo>
                  <a:lnTo>
                    <a:pt x="57" y="5"/>
                  </a:lnTo>
                  <a:cubicBezTo>
                    <a:pt x="54" y="3"/>
                    <a:pt x="52" y="2"/>
                    <a:pt x="50" y="0"/>
                  </a:cubicBezTo>
                  <a:lnTo>
                    <a:pt x="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293"/>
            <p:cNvSpPr>
              <a:spLocks/>
            </p:cNvSpPr>
            <p:nvPr/>
          </p:nvSpPr>
          <p:spPr bwMode="auto">
            <a:xfrm>
              <a:off x="3314" y="493"/>
              <a:ext cx="227" cy="206"/>
            </a:xfrm>
            <a:custGeom>
              <a:avLst/>
              <a:gdLst>
                <a:gd name="T0" fmla="*/ 0 w 96"/>
                <a:gd name="T1" fmla="*/ 87 h 87"/>
                <a:gd name="T2" fmla="*/ 12 w 96"/>
                <a:gd name="T3" fmla="*/ 86 h 87"/>
                <a:gd name="T4" fmla="*/ 96 w 96"/>
                <a:gd name="T5" fmla="*/ 3 h 87"/>
                <a:gd name="T6" fmla="*/ 87 w 96"/>
                <a:gd name="T7" fmla="*/ 0 h 87"/>
                <a:gd name="T8" fmla="*/ 0 w 96"/>
                <a:gd name="T9" fmla="*/ 87 h 87"/>
              </a:gdLst>
              <a:ahLst/>
              <a:cxnLst>
                <a:cxn ang="0">
                  <a:pos x="T0" y="T1"/>
                </a:cxn>
                <a:cxn ang="0">
                  <a:pos x="T2" y="T3"/>
                </a:cxn>
                <a:cxn ang="0">
                  <a:pos x="T4" y="T5"/>
                </a:cxn>
                <a:cxn ang="0">
                  <a:pos x="T6" y="T7"/>
                </a:cxn>
                <a:cxn ang="0">
                  <a:pos x="T8" y="T9"/>
                </a:cxn>
              </a:cxnLst>
              <a:rect l="0" t="0" r="r" b="b"/>
              <a:pathLst>
                <a:path w="96" h="87">
                  <a:moveTo>
                    <a:pt x="0" y="87"/>
                  </a:moveTo>
                  <a:cubicBezTo>
                    <a:pt x="4" y="87"/>
                    <a:pt x="8" y="87"/>
                    <a:pt x="12" y="86"/>
                  </a:cubicBezTo>
                  <a:lnTo>
                    <a:pt x="96" y="3"/>
                  </a:lnTo>
                  <a:cubicBezTo>
                    <a:pt x="93" y="2"/>
                    <a:pt x="90" y="1"/>
                    <a:pt x="87" y="0"/>
                  </a:cubicBezTo>
                  <a:lnTo>
                    <a:pt x="0"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294"/>
            <p:cNvSpPr>
              <a:spLocks/>
            </p:cNvSpPr>
            <p:nvPr/>
          </p:nvSpPr>
          <p:spPr bwMode="auto">
            <a:xfrm>
              <a:off x="3634" y="583"/>
              <a:ext cx="158" cy="145"/>
            </a:xfrm>
            <a:custGeom>
              <a:avLst/>
              <a:gdLst>
                <a:gd name="T0" fmla="*/ 0 w 67"/>
                <a:gd name="T1" fmla="*/ 59 h 61"/>
                <a:gd name="T2" fmla="*/ 9 w 67"/>
                <a:gd name="T3" fmla="*/ 61 h 61"/>
                <a:gd name="T4" fmla="*/ 67 w 67"/>
                <a:gd name="T5" fmla="*/ 3 h 61"/>
                <a:gd name="T6" fmla="*/ 59 w 67"/>
                <a:gd name="T7" fmla="*/ 0 h 61"/>
                <a:gd name="T8" fmla="*/ 0 w 67"/>
                <a:gd name="T9" fmla="*/ 59 h 61"/>
              </a:gdLst>
              <a:ahLst/>
              <a:cxnLst>
                <a:cxn ang="0">
                  <a:pos x="T0" y="T1"/>
                </a:cxn>
                <a:cxn ang="0">
                  <a:pos x="T2" y="T3"/>
                </a:cxn>
                <a:cxn ang="0">
                  <a:pos x="T4" y="T5"/>
                </a:cxn>
                <a:cxn ang="0">
                  <a:pos x="T6" y="T7"/>
                </a:cxn>
                <a:cxn ang="0">
                  <a:pos x="T8" y="T9"/>
                </a:cxn>
              </a:cxnLst>
              <a:rect l="0" t="0" r="r" b="b"/>
              <a:pathLst>
                <a:path w="67" h="61">
                  <a:moveTo>
                    <a:pt x="0" y="59"/>
                  </a:moveTo>
                  <a:cubicBezTo>
                    <a:pt x="3" y="60"/>
                    <a:pt x="6" y="60"/>
                    <a:pt x="9" y="61"/>
                  </a:cubicBezTo>
                  <a:lnTo>
                    <a:pt x="67" y="3"/>
                  </a:lnTo>
                  <a:cubicBezTo>
                    <a:pt x="64" y="2"/>
                    <a:pt x="62" y="1"/>
                    <a:pt x="59" y="0"/>
                  </a:cubicBezTo>
                  <a:lnTo>
                    <a:pt x="0"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295"/>
            <p:cNvSpPr>
              <a:spLocks/>
            </p:cNvSpPr>
            <p:nvPr/>
          </p:nvSpPr>
          <p:spPr bwMode="auto">
            <a:xfrm>
              <a:off x="2835" y="3230"/>
              <a:ext cx="261" cy="239"/>
            </a:xfrm>
            <a:custGeom>
              <a:avLst/>
              <a:gdLst>
                <a:gd name="T0" fmla="*/ 110 w 110"/>
                <a:gd name="T1" fmla="*/ 0 h 101"/>
                <a:gd name="T2" fmla="*/ 96 w 110"/>
                <a:gd name="T3" fmla="*/ 3 h 101"/>
                <a:gd name="T4" fmla="*/ 0 w 110"/>
                <a:gd name="T5" fmla="*/ 99 h 101"/>
                <a:gd name="T6" fmla="*/ 10 w 110"/>
                <a:gd name="T7" fmla="*/ 101 h 101"/>
                <a:gd name="T8" fmla="*/ 110 w 110"/>
                <a:gd name="T9" fmla="*/ 0 h 101"/>
              </a:gdLst>
              <a:ahLst/>
              <a:cxnLst>
                <a:cxn ang="0">
                  <a:pos x="T0" y="T1"/>
                </a:cxn>
                <a:cxn ang="0">
                  <a:pos x="T2" y="T3"/>
                </a:cxn>
                <a:cxn ang="0">
                  <a:pos x="T4" y="T5"/>
                </a:cxn>
                <a:cxn ang="0">
                  <a:pos x="T6" y="T7"/>
                </a:cxn>
                <a:cxn ang="0">
                  <a:pos x="T8" y="T9"/>
                </a:cxn>
              </a:cxnLst>
              <a:rect l="0" t="0" r="r" b="b"/>
              <a:pathLst>
                <a:path w="110" h="101">
                  <a:moveTo>
                    <a:pt x="110" y="0"/>
                  </a:moveTo>
                  <a:cubicBezTo>
                    <a:pt x="106" y="1"/>
                    <a:pt x="101" y="2"/>
                    <a:pt x="96" y="3"/>
                  </a:cubicBezTo>
                  <a:lnTo>
                    <a:pt x="0" y="99"/>
                  </a:lnTo>
                  <a:cubicBezTo>
                    <a:pt x="3" y="100"/>
                    <a:pt x="6" y="100"/>
                    <a:pt x="10" y="101"/>
                  </a:cubicBezTo>
                  <a:lnTo>
                    <a:pt x="1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296"/>
            <p:cNvSpPr>
              <a:spLocks/>
            </p:cNvSpPr>
            <p:nvPr/>
          </p:nvSpPr>
          <p:spPr bwMode="auto">
            <a:xfrm>
              <a:off x="2575" y="3235"/>
              <a:ext cx="173" cy="156"/>
            </a:xfrm>
            <a:custGeom>
              <a:avLst/>
              <a:gdLst>
                <a:gd name="T0" fmla="*/ 73 w 73"/>
                <a:gd name="T1" fmla="*/ 1 h 66"/>
                <a:gd name="T2" fmla="*/ 63 w 73"/>
                <a:gd name="T3" fmla="*/ 0 h 66"/>
                <a:gd name="T4" fmla="*/ 0 w 73"/>
                <a:gd name="T5" fmla="*/ 63 h 66"/>
                <a:gd name="T6" fmla="*/ 8 w 73"/>
                <a:gd name="T7" fmla="*/ 66 h 66"/>
                <a:gd name="T8" fmla="*/ 73 w 73"/>
                <a:gd name="T9" fmla="*/ 1 h 66"/>
              </a:gdLst>
              <a:ahLst/>
              <a:cxnLst>
                <a:cxn ang="0">
                  <a:pos x="T0" y="T1"/>
                </a:cxn>
                <a:cxn ang="0">
                  <a:pos x="T2" y="T3"/>
                </a:cxn>
                <a:cxn ang="0">
                  <a:pos x="T4" y="T5"/>
                </a:cxn>
                <a:cxn ang="0">
                  <a:pos x="T6" y="T7"/>
                </a:cxn>
                <a:cxn ang="0">
                  <a:pos x="T8" y="T9"/>
                </a:cxn>
              </a:cxnLst>
              <a:rect l="0" t="0" r="r" b="b"/>
              <a:pathLst>
                <a:path w="73" h="66">
                  <a:moveTo>
                    <a:pt x="73" y="1"/>
                  </a:moveTo>
                  <a:cubicBezTo>
                    <a:pt x="70" y="1"/>
                    <a:pt x="66" y="0"/>
                    <a:pt x="63" y="0"/>
                  </a:cubicBezTo>
                  <a:lnTo>
                    <a:pt x="0" y="63"/>
                  </a:lnTo>
                  <a:cubicBezTo>
                    <a:pt x="3" y="64"/>
                    <a:pt x="5" y="65"/>
                    <a:pt x="8" y="66"/>
                  </a:cubicBezTo>
                  <a:lnTo>
                    <a:pt x="7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297"/>
            <p:cNvSpPr>
              <a:spLocks/>
            </p:cNvSpPr>
            <p:nvPr/>
          </p:nvSpPr>
          <p:spPr bwMode="auto">
            <a:xfrm>
              <a:off x="2743" y="3246"/>
              <a:ext cx="223" cy="202"/>
            </a:xfrm>
            <a:custGeom>
              <a:avLst/>
              <a:gdLst>
                <a:gd name="T0" fmla="*/ 94 w 94"/>
                <a:gd name="T1" fmla="*/ 0 h 85"/>
                <a:gd name="T2" fmla="*/ 82 w 94"/>
                <a:gd name="T3" fmla="*/ 0 h 85"/>
                <a:gd name="T4" fmla="*/ 0 w 94"/>
                <a:gd name="T5" fmla="*/ 82 h 85"/>
                <a:gd name="T6" fmla="*/ 9 w 94"/>
                <a:gd name="T7" fmla="*/ 85 h 85"/>
                <a:gd name="T8" fmla="*/ 94 w 94"/>
                <a:gd name="T9" fmla="*/ 0 h 85"/>
              </a:gdLst>
              <a:ahLst/>
              <a:cxnLst>
                <a:cxn ang="0">
                  <a:pos x="T0" y="T1"/>
                </a:cxn>
                <a:cxn ang="0">
                  <a:pos x="T2" y="T3"/>
                </a:cxn>
                <a:cxn ang="0">
                  <a:pos x="T4" y="T5"/>
                </a:cxn>
                <a:cxn ang="0">
                  <a:pos x="T6" y="T7"/>
                </a:cxn>
                <a:cxn ang="0">
                  <a:pos x="T8" y="T9"/>
                </a:cxn>
              </a:cxnLst>
              <a:rect l="0" t="0" r="r" b="b"/>
              <a:pathLst>
                <a:path w="94" h="85">
                  <a:moveTo>
                    <a:pt x="94" y="0"/>
                  </a:moveTo>
                  <a:cubicBezTo>
                    <a:pt x="90" y="0"/>
                    <a:pt x="86" y="0"/>
                    <a:pt x="82" y="0"/>
                  </a:cubicBezTo>
                  <a:lnTo>
                    <a:pt x="0" y="82"/>
                  </a:lnTo>
                  <a:cubicBezTo>
                    <a:pt x="3" y="83"/>
                    <a:pt x="6" y="84"/>
                    <a:pt x="9" y="85"/>
                  </a:cubicBez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298"/>
            <p:cNvSpPr>
              <a:spLocks/>
            </p:cNvSpPr>
            <p:nvPr/>
          </p:nvSpPr>
          <p:spPr bwMode="auto">
            <a:xfrm>
              <a:off x="2658" y="3246"/>
              <a:ext cx="194" cy="176"/>
            </a:xfrm>
            <a:custGeom>
              <a:avLst/>
              <a:gdLst>
                <a:gd name="T0" fmla="*/ 82 w 82"/>
                <a:gd name="T1" fmla="*/ 0 h 74"/>
                <a:gd name="T2" fmla="*/ 71 w 82"/>
                <a:gd name="T3" fmla="*/ 0 h 74"/>
                <a:gd name="T4" fmla="*/ 0 w 82"/>
                <a:gd name="T5" fmla="*/ 71 h 74"/>
                <a:gd name="T6" fmla="*/ 8 w 82"/>
                <a:gd name="T7" fmla="*/ 74 h 74"/>
                <a:gd name="T8" fmla="*/ 82 w 82"/>
                <a:gd name="T9" fmla="*/ 0 h 74"/>
              </a:gdLst>
              <a:ahLst/>
              <a:cxnLst>
                <a:cxn ang="0">
                  <a:pos x="T0" y="T1"/>
                </a:cxn>
                <a:cxn ang="0">
                  <a:pos x="T2" y="T3"/>
                </a:cxn>
                <a:cxn ang="0">
                  <a:pos x="T4" y="T5"/>
                </a:cxn>
                <a:cxn ang="0">
                  <a:pos x="T6" y="T7"/>
                </a:cxn>
                <a:cxn ang="0">
                  <a:pos x="T8" y="T9"/>
                </a:cxn>
              </a:cxnLst>
              <a:rect l="0" t="0" r="r" b="b"/>
              <a:pathLst>
                <a:path w="82" h="74">
                  <a:moveTo>
                    <a:pt x="82" y="0"/>
                  </a:moveTo>
                  <a:cubicBezTo>
                    <a:pt x="78" y="0"/>
                    <a:pt x="75" y="0"/>
                    <a:pt x="71" y="0"/>
                  </a:cubicBezTo>
                  <a:lnTo>
                    <a:pt x="0" y="71"/>
                  </a:lnTo>
                  <a:cubicBezTo>
                    <a:pt x="3" y="72"/>
                    <a:pt x="5" y="73"/>
                    <a:pt x="8" y="74"/>
                  </a:cubicBezTo>
                  <a:lnTo>
                    <a:pt x="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299"/>
            <p:cNvSpPr>
              <a:spLocks/>
            </p:cNvSpPr>
            <p:nvPr/>
          </p:nvSpPr>
          <p:spPr bwMode="auto">
            <a:xfrm>
              <a:off x="2347" y="3154"/>
              <a:ext cx="133" cy="123"/>
            </a:xfrm>
            <a:custGeom>
              <a:avLst/>
              <a:gdLst>
                <a:gd name="T0" fmla="*/ 56 w 56"/>
                <a:gd name="T1" fmla="*/ 3 h 52"/>
                <a:gd name="T2" fmla="*/ 48 w 56"/>
                <a:gd name="T3" fmla="*/ 0 h 52"/>
                <a:gd name="T4" fmla="*/ 0 w 56"/>
                <a:gd name="T5" fmla="*/ 48 h 52"/>
                <a:gd name="T6" fmla="*/ 7 w 56"/>
                <a:gd name="T7" fmla="*/ 52 h 52"/>
                <a:gd name="T8" fmla="*/ 56 w 56"/>
                <a:gd name="T9" fmla="*/ 3 h 52"/>
              </a:gdLst>
              <a:ahLst/>
              <a:cxnLst>
                <a:cxn ang="0">
                  <a:pos x="T0" y="T1"/>
                </a:cxn>
                <a:cxn ang="0">
                  <a:pos x="T2" y="T3"/>
                </a:cxn>
                <a:cxn ang="0">
                  <a:pos x="T4" y="T5"/>
                </a:cxn>
                <a:cxn ang="0">
                  <a:pos x="T6" y="T7"/>
                </a:cxn>
                <a:cxn ang="0">
                  <a:pos x="T8" y="T9"/>
                </a:cxn>
              </a:cxnLst>
              <a:rect l="0" t="0" r="r" b="b"/>
              <a:pathLst>
                <a:path w="56" h="52">
                  <a:moveTo>
                    <a:pt x="56" y="3"/>
                  </a:moveTo>
                  <a:cubicBezTo>
                    <a:pt x="54" y="2"/>
                    <a:pt x="51" y="1"/>
                    <a:pt x="48" y="0"/>
                  </a:cubicBezTo>
                  <a:lnTo>
                    <a:pt x="0" y="48"/>
                  </a:lnTo>
                  <a:cubicBezTo>
                    <a:pt x="3" y="50"/>
                    <a:pt x="5" y="51"/>
                    <a:pt x="7" y="52"/>
                  </a:cubicBezTo>
                  <a:lnTo>
                    <a:pt x="5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300"/>
            <p:cNvSpPr>
              <a:spLocks/>
            </p:cNvSpPr>
            <p:nvPr/>
          </p:nvSpPr>
          <p:spPr bwMode="auto">
            <a:xfrm>
              <a:off x="2494" y="3213"/>
              <a:ext cx="159" cy="145"/>
            </a:xfrm>
            <a:custGeom>
              <a:avLst/>
              <a:gdLst>
                <a:gd name="T0" fmla="*/ 67 w 67"/>
                <a:gd name="T1" fmla="*/ 2 h 61"/>
                <a:gd name="T2" fmla="*/ 57 w 67"/>
                <a:gd name="T3" fmla="*/ 0 h 61"/>
                <a:gd name="T4" fmla="*/ 0 w 67"/>
                <a:gd name="T5" fmla="*/ 57 h 61"/>
                <a:gd name="T6" fmla="*/ 8 w 67"/>
                <a:gd name="T7" fmla="*/ 61 h 61"/>
                <a:gd name="T8" fmla="*/ 67 w 67"/>
                <a:gd name="T9" fmla="*/ 2 h 61"/>
              </a:gdLst>
              <a:ahLst/>
              <a:cxnLst>
                <a:cxn ang="0">
                  <a:pos x="T0" y="T1"/>
                </a:cxn>
                <a:cxn ang="0">
                  <a:pos x="T2" y="T3"/>
                </a:cxn>
                <a:cxn ang="0">
                  <a:pos x="T4" y="T5"/>
                </a:cxn>
                <a:cxn ang="0">
                  <a:pos x="T6" y="T7"/>
                </a:cxn>
                <a:cxn ang="0">
                  <a:pos x="T8" y="T9"/>
                </a:cxn>
              </a:cxnLst>
              <a:rect l="0" t="0" r="r" b="b"/>
              <a:pathLst>
                <a:path w="67" h="61">
                  <a:moveTo>
                    <a:pt x="67" y="2"/>
                  </a:moveTo>
                  <a:cubicBezTo>
                    <a:pt x="63" y="2"/>
                    <a:pt x="60" y="1"/>
                    <a:pt x="57" y="0"/>
                  </a:cubicBezTo>
                  <a:lnTo>
                    <a:pt x="0" y="57"/>
                  </a:lnTo>
                  <a:cubicBezTo>
                    <a:pt x="3" y="58"/>
                    <a:pt x="6" y="60"/>
                    <a:pt x="8" y="61"/>
                  </a:cubicBezTo>
                  <a:lnTo>
                    <a:pt x="67"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301"/>
            <p:cNvSpPr>
              <a:spLocks/>
            </p:cNvSpPr>
            <p:nvPr/>
          </p:nvSpPr>
          <p:spPr bwMode="auto">
            <a:xfrm>
              <a:off x="2279" y="3116"/>
              <a:ext cx="125" cy="119"/>
            </a:xfrm>
            <a:custGeom>
              <a:avLst/>
              <a:gdLst>
                <a:gd name="T0" fmla="*/ 53 w 53"/>
                <a:gd name="T1" fmla="*/ 4 h 50"/>
                <a:gd name="T2" fmla="*/ 45 w 53"/>
                <a:gd name="T3" fmla="*/ 0 h 50"/>
                <a:gd name="T4" fmla="*/ 0 w 53"/>
                <a:gd name="T5" fmla="*/ 45 h 50"/>
                <a:gd name="T6" fmla="*/ 7 w 53"/>
                <a:gd name="T7" fmla="*/ 50 h 50"/>
                <a:gd name="T8" fmla="*/ 53 w 53"/>
                <a:gd name="T9" fmla="*/ 4 h 50"/>
              </a:gdLst>
              <a:ahLst/>
              <a:cxnLst>
                <a:cxn ang="0">
                  <a:pos x="T0" y="T1"/>
                </a:cxn>
                <a:cxn ang="0">
                  <a:pos x="T2" y="T3"/>
                </a:cxn>
                <a:cxn ang="0">
                  <a:pos x="T4" y="T5"/>
                </a:cxn>
                <a:cxn ang="0">
                  <a:pos x="T6" y="T7"/>
                </a:cxn>
                <a:cxn ang="0">
                  <a:pos x="T8" y="T9"/>
                </a:cxn>
              </a:cxnLst>
              <a:rect l="0" t="0" r="r" b="b"/>
              <a:pathLst>
                <a:path w="53" h="50">
                  <a:moveTo>
                    <a:pt x="53" y="4"/>
                  </a:moveTo>
                  <a:cubicBezTo>
                    <a:pt x="50" y="2"/>
                    <a:pt x="48" y="1"/>
                    <a:pt x="45" y="0"/>
                  </a:cubicBezTo>
                  <a:lnTo>
                    <a:pt x="0" y="45"/>
                  </a:lnTo>
                  <a:cubicBezTo>
                    <a:pt x="2" y="47"/>
                    <a:pt x="5" y="48"/>
                    <a:pt x="7" y="50"/>
                  </a:cubicBezTo>
                  <a:lnTo>
                    <a:pt x="5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302"/>
            <p:cNvSpPr>
              <a:spLocks/>
            </p:cNvSpPr>
            <p:nvPr/>
          </p:nvSpPr>
          <p:spPr bwMode="auto">
            <a:xfrm>
              <a:off x="1795" y="540"/>
              <a:ext cx="2713" cy="2732"/>
            </a:xfrm>
            <a:custGeom>
              <a:avLst/>
              <a:gdLst>
                <a:gd name="T0" fmla="*/ 1145 w 1145"/>
                <a:gd name="T1" fmla="*/ 7 h 1152"/>
                <a:gd name="T2" fmla="*/ 1141 w 1145"/>
                <a:gd name="T3" fmla="*/ 0 h 1152"/>
                <a:gd name="T4" fmla="*/ 0 w 1145"/>
                <a:gd name="T5" fmla="*/ 1142 h 1152"/>
                <a:gd name="T6" fmla="*/ 2 w 1145"/>
                <a:gd name="T7" fmla="*/ 1152 h 1152"/>
                <a:gd name="T8" fmla="*/ 1145 w 1145"/>
                <a:gd name="T9" fmla="*/ 7 h 1152"/>
              </a:gdLst>
              <a:ahLst/>
              <a:cxnLst>
                <a:cxn ang="0">
                  <a:pos x="T0" y="T1"/>
                </a:cxn>
                <a:cxn ang="0">
                  <a:pos x="T2" y="T3"/>
                </a:cxn>
                <a:cxn ang="0">
                  <a:pos x="T4" y="T5"/>
                </a:cxn>
                <a:cxn ang="0">
                  <a:pos x="T6" y="T7"/>
                </a:cxn>
                <a:cxn ang="0">
                  <a:pos x="T8" y="T9"/>
                </a:cxn>
              </a:cxnLst>
              <a:rect l="0" t="0" r="r" b="b"/>
              <a:pathLst>
                <a:path w="1145" h="1152">
                  <a:moveTo>
                    <a:pt x="1145" y="7"/>
                  </a:moveTo>
                  <a:cubicBezTo>
                    <a:pt x="1144" y="5"/>
                    <a:pt x="1142" y="3"/>
                    <a:pt x="1141" y="0"/>
                  </a:cubicBezTo>
                  <a:lnTo>
                    <a:pt x="0" y="1142"/>
                  </a:lnTo>
                  <a:cubicBezTo>
                    <a:pt x="1" y="1146"/>
                    <a:pt x="2" y="1149"/>
                    <a:pt x="2" y="1152"/>
                  </a:cubicBezTo>
                  <a:lnTo>
                    <a:pt x="1145"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303"/>
            <p:cNvSpPr>
              <a:spLocks/>
            </p:cNvSpPr>
            <p:nvPr/>
          </p:nvSpPr>
          <p:spPr bwMode="auto">
            <a:xfrm>
              <a:off x="3707" y="2528"/>
              <a:ext cx="860" cy="863"/>
            </a:xfrm>
            <a:custGeom>
              <a:avLst/>
              <a:gdLst>
                <a:gd name="T0" fmla="*/ 356 w 363"/>
                <a:gd name="T1" fmla="*/ 19 h 364"/>
                <a:gd name="T2" fmla="*/ 363 w 363"/>
                <a:gd name="T3" fmla="*/ 0 h 364"/>
                <a:gd name="T4" fmla="*/ 0 w 363"/>
                <a:gd name="T5" fmla="*/ 364 h 364"/>
                <a:gd name="T6" fmla="*/ 18 w 363"/>
                <a:gd name="T7" fmla="*/ 357 h 364"/>
                <a:gd name="T8" fmla="*/ 356 w 363"/>
                <a:gd name="T9" fmla="*/ 19 h 364"/>
              </a:gdLst>
              <a:ahLst/>
              <a:cxnLst>
                <a:cxn ang="0">
                  <a:pos x="T0" y="T1"/>
                </a:cxn>
                <a:cxn ang="0">
                  <a:pos x="T2" y="T3"/>
                </a:cxn>
                <a:cxn ang="0">
                  <a:pos x="T4" y="T5"/>
                </a:cxn>
                <a:cxn ang="0">
                  <a:pos x="T6" y="T7"/>
                </a:cxn>
                <a:cxn ang="0">
                  <a:pos x="T8" y="T9"/>
                </a:cxn>
              </a:cxnLst>
              <a:rect l="0" t="0" r="r" b="b"/>
              <a:pathLst>
                <a:path w="363" h="364">
                  <a:moveTo>
                    <a:pt x="356" y="19"/>
                  </a:moveTo>
                  <a:cubicBezTo>
                    <a:pt x="358" y="13"/>
                    <a:pt x="361" y="6"/>
                    <a:pt x="363" y="0"/>
                  </a:cubicBezTo>
                  <a:lnTo>
                    <a:pt x="0" y="364"/>
                  </a:lnTo>
                  <a:cubicBezTo>
                    <a:pt x="6" y="362"/>
                    <a:pt x="12" y="359"/>
                    <a:pt x="18" y="357"/>
                  </a:cubicBezTo>
                  <a:lnTo>
                    <a:pt x="356"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304"/>
            <p:cNvSpPr>
              <a:spLocks/>
            </p:cNvSpPr>
            <p:nvPr/>
          </p:nvSpPr>
          <p:spPr bwMode="auto">
            <a:xfrm>
              <a:off x="3927" y="2751"/>
              <a:ext cx="534" cy="531"/>
            </a:xfrm>
            <a:custGeom>
              <a:avLst/>
              <a:gdLst>
                <a:gd name="T0" fmla="*/ 205 w 225"/>
                <a:gd name="T1" fmla="*/ 31 h 224"/>
                <a:gd name="T2" fmla="*/ 225 w 225"/>
                <a:gd name="T3" fmla="*/ 0 h 224"/>
                <a:gd name="T4" fmla="*/ 0 w 225"/>
                <a:gd name="T5" fmla="*/ 224 h 224"/>
                <a:gd name="T6" fmla="*/ 31 w 225"/>
                <a:gd name="T7" fmla="*/ 205 h 224"/>
                <a:gd name="T8" fmla="*/ 205 w 225"/>
                <a:gd name="T9" fmla="*/ 31 h 224"/>
              </a:gdLst>
              <a:ahLst/>
              <a:cxnLst>
                <a:cxn ang="0">
                  <a:pos x="T0" y="T1"/>
                </a:cxn>
                <a:cxn ang="0">
                  <a:pos x="T2" y="T3"/>
                </a:cxn>
                <a:cxn ang="0">
                  <a:pos x="T4" y="T5"/>
                </a:cxn>
                <a:cxn ang="0">
                  <a:pos x="T6" y="T7"/>
                </a:cxn>
                <a:cxn ang="0">
                  <a:pos x="T8" y="T9"/>
                </a:cxn>
              </a:cxnLst>
              <a:rect l="0" t="0" r="r" b="b"/>
              <a:pathLst>
                <a:path w="225" h="224">
                  <a:moveTo>
                    <a:pt x="205" y="31"/>
                  </a:moveTo>
                  <a:cubicBezTo>
                    <a:pt x="212" y="21"/>
                    <a:pt x="218" y="10"/>
                    <a:pt x="225" y="0"/>
                  </a:cubicBezTo>
                  <a:lnTo>
                    <a:pt x="0" y="224"/>
                  </a:lnTo>
                  <a:cubicBezTo>
                    <a:pt x="11" y="218"/>
                    <a:pt x="21" y="212"/>
                    <a:pt x="31" y="205"/>
                  </a:cubicBezTo>
                  <a:lnTo>
                    <a:pt x="20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305"/>
            <p:cNvSpPr>
              <a:spLocks/>
            </p:cNvSpPr>
            <p:nvPr/>
          </p:nvSpPr>
          <p:spPr bwMode="auto">
            <a:xfrm>
              <a:off x="3537" y="2357"/>
              <a:ext cx="1087" cy="1089"/>
            </a:xfrm>
            <a:custGeom>
              <a:avLst/>
              <a:gdLst>
                <a:gd name="T0" fmla="*/ 454 w 459"/>
                <a:gd name="T1" fmla="*/ 16 h 459"/>
                <a:gd name="T2" fmla="*/ 459 w 459"/>
                <a:gd name="T3" fmla="*/ 0 h 459"/>
                <a:gd name="T4" fmla="*/ 0 w 459"/>
                <a:gd name="T5" fmla="*/ 459 h 459"/>
                <a:gd name="T6" fmla="*/ 16 w 459"/>
                <a:gd name="T7" fmla="*/ 455 h 459"/>
                <a:gd name="T8" fmla="*/ 454 w 459"/>
                <a:gd name="T9" fmla="*/ 16 h 459"/>
              </a:gdLst>
              <a:ahLst/>
              <a:cxnLst>
                <a:cxn ang="0">
                  <a:pos x="T0" y="T1"/>
                </a:cxn>
                <a:cxn ang="0">
                  <a:pos x="T2" y="T3"/>
                </a:cxn>
                <a:cxn ang="0">
                  <a:pos x="T4" y="T5"/>
                </a:cxn>
                <a:cxn ang="0">
                  <a:pos x="T6" y="T7"/>
                </a:cxn>
                <a:cxn ang="0">
                  <a:pos x="T8" y="T9"/>
                </a:cxn>
              </a:cxnLst>
              <a:rect l="0" t="0" r="r" b="b"/>
              <a:pathLst>
                <a:path w="459" h="459">
                  <a:moveTo>
                    <a:pt x="454" y="16"/>
                  </a:moveTo>
                  <a:cubicBezTo>
                    <a:pt x="456" y="11"/>
                    <a:pt x="457" y="5"/>
                    <a:pt x="459" y="0"/>
                  </a:cubicBezTo>
                  <a:lnTo>
                    <a:pt x="0" y="459"/>
                  </a:lnTo>
                  <a:cubicBezTo>
                    <a:pt x="6" y="458"/>
                    <a:pt x="11" y="456"/>
                    <a:pt x="16" y="455"/>
                  </a:cubicBezTo>
                  <a:lnTo>
                    <a:pt x="45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306"/>
            <p:cNvSpPr>
              <a:spLocks/>
            </p:cNvSpPr>
            <p:nvPr/>
          </p:nvSpPr>
          <p:spPr bwMode="auto">
            <a:xfrm>
              <a:off x="3392" y="2212"/>
              <a:ext cx="1263" cy="1264"/>
            </a:xfrm>
            <a:custGeom>
              <a:avLst/>
              <a:gdLst>
                <a:gd name="T0" fmla="*/ 530 w 533"/>
                <a:gd name="T1" fmla="*/ 14 h 533"/>
                <a:gd name="T2" fmla="*/ 533 w 533"/>
                <a:gd name="T3" fmla="*/ 0 h 533"/>
                <a:gd name="T4" fmla="*/ 0 w 533"/>
                <a:gd name="T5" fmla="*/ 533 h 533"/>
                <a:gd name="T6" fmla="*/ 14 w 533"/>
                <a:gd name="T7" fmla="*/ 531 h 533"/>
                <a:gd name="T8" fmla="*/ 530 w 533"/>
                <a:gd name="T9" fmla="*/ 14 h 533"/>
              </a:gdLst>
              <a:ahLst/>
              <a:cxnLst>
                <a:cxn ang="0">
                  <a:pos x="T0" y="T1"/>
                </a:cxn>
                <a:cxn ang="0">
                  <a:pos x="T2" y="T3"/>
                </a:cxn>
                <a:cxn ang="0">
                  <a:pos x="T4" y="T5"/>
                </a:cxn>
                <a:cxn ang="0">
                  <a:pos x="T6" y="T7"/>
                </a:cxn>
                <a:cxn ang="0">
                  <a:pos x="T8" y="T9"/>
                </a:cxn>
              </a:cxnLst>
              <a:rect l="0" t="0" r="r" b="b"/>
              <a:pathLst>
                <a:path w="533" h="533">
                  <a:moveTo>
                    <a:pt x="530" y="14"/>
                  </a:moveTo>
                  <a:cubicBezTo>
                    <a:pt x="531" y="9"/>
                    <a:pt x="532" y="5"/>
                    <a:pt x="533" y="0"/>
                  </a:cubicBezTo>
                  <a:lnTo>
                    <a:pt x="0" y="533"/>
                  </a:lnTo>
                  <a:cubicBezTo>
                    <a:pt x="5" y="533"/>
                    <a:pt x="9" y="532"/>
                    <a:pt x="14" y="531"/>
                  </a:cubicBezTo>
                  <a:lnTo>
                    <a:pt x="53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307"/>
            <p:cNvSpPr>
              <a:spLocks/>
            </p:cNvSpPr>
            <p:nvPr/>
          </p:nvSpPr>
          <p:spPr bwMode="auto">
            <a:xfrm>
              <a:off x="2932" y="3189"/>
              <a:ext cx="318" cy="295"/>
            </a:xfrm>
            <a:custGeom>
              <a:avLst/>
              <a:gdLst>
                <a:gd name="T0" fmla="*/ 134 w 134"/>
                <a:gd name="T1" fmla="*/ 0 h 124"/>
                <a:gd name="T2" fmla="*/ 118 w 134"/>
                <a:gd name="T3" fmla="*/ 5 h 124"/>
                <a:gd name="T4" fmla="*/ 0 w 134"/>
                <a:gd name="T5" fmla="*/ 123 h 124"/>
                <a:gd name="T6" fmla="*/ 10 w 134"/>
                <a:gd name="T7" fmla="*/ 124 h 124"/>
                <a:gd name="T8" fmla="*/ 134 w 134"/>
                <a:gd name="T9" fmla="*/ 0 h 124"/>
              </a:gdLst>
              <a:ahLst/>
              <a:cxnLst>
                <a:cxn ang="0">
                  <a:pos x="T0" y="T1"/>
                </a:cxn>
                <a:cxn ang="0">
                  <a:pos x="T2" y="T3"/>
                </a:cxn>
                <a:cxn ang="0">
                  <a:pos x="T4" y="T5"/>
                </a:cxn>
                <a:cxn ang="0">
                  <a:pos x="T6" y="T7"/>
                </a:cxn>
                <a:cxn ang="0">
                  <a:pos x="T8" y="T9"/>
                </a:cxn>
              </a:cxnLst>
              <a:rect l="0" t="0" r="r" b="b"/>
              <a:pathLst>
                <a:path w="134" h="124">
                  <a:moveTo>
                    <a:pt x="134" y="0"/>
                  </a:moveTo>
                  <a:cubicBezTo>
                    <a:pt x="129" y="2"/>
                    <a:pt x="123" y="4"/>
                    <a:pt x="118" y="5"/>
                  </a:cubicBezTo>
                  <a:lnTo>
                    <a:pt x="0" y="123"/>
                  </a:lnTo>
                  <a:cubicBezTo>
                    <a:pt x="3" y="124"/>
                    <a:pt x="7" y="124"/>
                    <a:pt x="10" y="124"/>
                  </a:cubicBezTo>
                  <a:lnTo>
                    <a:pt x="1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308"/>
            <p:cNvSpPr>
              <a:spLocks/>
            </p:cNvSpPr>
            <p:nvPr/>
          </p:nvSpPr>
          <p:spPr bwMode="auto">
            <a:xfrm>
              <a:off x="3034" y="3085"/>
              <a:ext cx="434" cy="410"/>
            </a:xfrm>
            <a:custGeom>
              <a:avLst/>
              <a:gdLst>
                <a:gd name="T0" fmla="*/ 183 w 183"/>
                <a:gd name="T1" fmla="*/ 0 h 173"/>
                <a:gd name="T2" fmla="*/ 156 w 183"/>
                <a:gd name="T3" fmla="*/ 16 h 173"/>
                <a:gd name="T4" fmla="*/ 0 w 183"/>
                <a:gd name="T5" fmla="*/ 172 h 173"/>
                <a:gd name="T6" fmla="*/ 11 w 183"/>
                <a:gd name="T7" fmla="*/ 173 h 173"/>
                <a:gd name="T8" fmla="*/ 183 w 183"/>
                <a:gd name="T9" fmla="*/ 0 h 173"/>
              </a:gdLst>
              <a:ahLst/>
              <a:cxnLst>
                <a:cxn ang="0">
                  <a:pos x="T0" y="T1"/>
                </a:cxn>
                <a:cxn ang="0">
                  <a:pos x="T2" y="T3"/>
                </a:cxn>
                <a:cxn ang="0">
                  <a:pos x="T4" y="T5"/>
                </a:cxn>
                <a:cxn ang="0">
                  <a:pos x="T6" y="T7"/>
                </a:cxn>
                <a:cxn ang="0">
                  <a:pos x="T8" y="T9"/>
                </a:cxn>
              </a:cxnLst>
              <a:rect l="0" t="0" r="r" b="b"/>
              <a:pathLst>
                <a:path w="183" h="173">
                  <a:moveTo>
                    <a:pt x="183" y="0"/>
                  </a:moveTo>
                  <a:cubicBezTo>
                    <a:pt x="174" y="6"/>
                    <a:pt x="165" y="11"/>
                    <a:pt x="156" y="16"/>
                  </a:cubicBezTo>
                  <a:lnTo>
                    <a:pt x="0" y="172"/>
                  </a:lnTo>
                  <a:cubicBezTo>
                    <a:pt x="4" y="172"/>
                    <a:pt x="7" y="172"/>
                    <a:pt x="11" y="173"/>
                  </a:cubicBezTo>
                  <a:lnTo>
                    <a:pt x="1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309"/>
            <p:cNvSpPr>
              <a:spLocks/>
            </p:cNvSpPr>
            <p:nvPr/>
          </p:nvSpPr>
          <p:spPr bwMode="auto">
            <a:xfrm>
              <a:off x="3264" y="2084"/>
              <a:ext cx="1405" cy="1409"/>
            </a:xfrm>
            <a:custGeom>
              <a:avLst/>
              <a:gdLst>
                <a:gd name="T0" fmla="*/ 592 w 593"/>
                <a:gd name="T1" fmla="*/ 12 h 594"/>
                <a:gd name="T2" fmla="*/ 593 w 593"/>
                <a:gd name="T3" fmla="*/ 0 h 594"/>
                <a:gd name="T4" fmla="*/ 0 w 593"/>
                <a:gd name="T5" fmla="*/ 594 h 594"/>
                <a:gd name="T6" fmla="*/ 12 w 593"/>
                <a:gd name="T7" fmla="*/ 593 h 594"/>
                <a:gd name="T8" fmla="*/ 592 w 593"/>
                <a:gd name="T9" fmla="*/ 12 h 594"/>
              </a:gdLst>
              <a:ahLst/>
              <a:cxnLst>
                <a:cxn ang="0">
                  <a:pos x="T0" y="T1"/>
                </a:cxn>
                <a:cxn ang="0">
                  <a:pos x="T2" y="T3"/>
                </a:cxn>
                <a:cxn ang="0">
                  <a:pos x="T4" y="T5"/>
                </a:cxn>
                <a:cxn ang="0">
                  <a:pos x="T6" y="T7"/>
                </a:cxn>
                <a:cxn ang="0">
                  <a:pos x="T8" y="T9"/>
                </a:cxn>
              </a:cxnLst>
              <a:rect l="0" t="0" r="r" b="b"/>
              <a:pathLst>
                <a:path w="593" h="594">
                  <a:moveTo>
                    <a:pt x="592" y="12"/>
                  </a:moveTo>
                  <a:cubicBezTo>
                    <a:pt x="592" y="8"/>
                    <a:pt x="592" y="4"/>
                    <a:pt x="593" y="0"/>
                  </a:cubicBezTo>
                  <a:lnTo>
                    <a:pt x="0" y="594"/>
                  </a:lnTo>
                  <a:cubicBezTo>
                    <a:pt x="4" y="593"/>
                    <a:pt x="8" y="593"/>
                    <a:pt x="12" y="593"/>
                  </a:cubicBezTo>
                  <a:lnTo>
                    <a:pt x="59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310"/>
            <p:cNvSpPr>
              <a:spLocks/>
            </p:cNvSpPr>
            <p:nvPr/>
          </p:nvSpPr>
          <p:spPr bwMode="auto">
            <a:xfrm>
              <a:off x="2421" y="3187"/>
              <a:ext cx="142" cy="133"/>
            </a:xfrm>
            <a:custGeom>
              <a:avLst/>
              <a:gdLst>
                <a:gd name="T0" fmla="*/ 60 w 60"/>
                <a:gd name="T1" fmla="*/ 3 h 56"/>
                <a:gd name="T2" fmla="*/ 52 w 60"/>
                <a:gd name="T3" fmla="*/ 0 h 56"/>
                <a:gd name="T4" fmla="*/ 0 w 60"/>
                <a:gd name="T5" fmla="*/ 52 h 56"/>
                <a:gd name="T6" fmla="*/ 7 w 60"/>
                <a:gd name="T7" fmla="*/ 56 h 56"/>
                <a:gd name="T8" fmla="*/ 60 w 60"/>
                <a:gd name="T9" fmla="*/ 3 h 56"/>
              </a:gdLst>
              <a:ahLst/>
              <a:cxnLst>
                <a:cxn ang="0">
                  <a:pos x="T0" y="T1"/>
                </a:cxn>
                <a:cxn ang="0">
                  <a:pos x="T2" y="T3"/>
                </a:cxn>
                <a:cxn ang="0">
                  <a:pos x="T4" y="T5"/>
                </a:cxn>
                <a:cxn ang="0">
                  <a:pos x="T6" y="T7"/>
                </a:cxn>
                <a:cxn ang="0">
                  <a:pos x="T8" y="T9"/>
                </a:cxn>
              </a:cxnLst>
              <a:rect l="0" t="0" r="r" b="b"/>
              <a:pathLst>
                <a:path w="60" h="56">
                  <a:moveTo>
                    <a:pt x="60" y="3"/>
                  </a:moveTo>
                  <a:cubicBezTo>
                    <a:pt x="57" y="2"/>
                    <a:pt x="54" y="1"/>
                    <a:pt x="52" y="0"/>
                  </a:cubicBezTo>
                  <a:lnTo>
                    <a:pt x="0" y="52"/>
                  </a:lnTo>
                  <a:cubicBezTo>
                    <a:pt x="2" y="53"/>
                    <a:pt x="5" y="55"/>
                    <a:pt x="7" y="56"/>
                  </a:cubicBezTo>
                  <a:lnTo>
                    <a:pt x="6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311"/>
            <p:cNvSpPr>
              <a:spLocks/>
            </p:cNvSpPr>
            <p:nvPr/>
          </p:nvSpPr>
          <p:spPr bwMode="auto">
            <a:xfrm>
              <a:off x="3809" y="1857"/>
              <a:ext cx="860" cy="887"/>
            </a:xfrm>
            <a:custGeom>
              <a:avLst/>
              <a:gdLst>
                <a:gd name="T0" fmla="*/ 363 w 363"/>
                <a:gd name="T1" fmla="*/ 10 h 374"/>
                <a:gd name="T2" fmla="*/ 363 w 363"/>
                <a:gd name="T3" fmla="*/ 0 h 374"/>
                <a:gd name="T4" fmla="*/ 16 w 363"/>
                <a:gd name="T5" fmla="*/ 347 h 374"/>
                <a:gd name="T6" fmla="*/ 0 w 363"/>
                <a:gd name="T7" fmla="*/ 374 h 374"/>
                <a:gd name="T8" fmla="*/ 363 w 363"/>
                <a:gd name="T9" fmla="*/ 10 h 374"/>
              </a:gdLst>
              <a:ahLst/>
              <a:cxnLst>
                <a:cxn ang="0">
                  <a:pos x="T0" y="T1"/>
                </a:cxn>
                <a:cxn ang="0">
                  <a:pos x="T2" y="T3"/>
                </a:cxn>
                <a:cxn ang="0">
                  <a:pos x="T4" y="T5"/>
                </a:cxn>
                <a:cxn ang="0">
                  <a:pos x="T6" y="T7"/>
                </a:cxn>
                <a:cxn ang="0">
                  <a:pos x="T8" y="T9"/>
                </a:cxn>
              </a:cxnLst>
              <a:rect l="0" t="0" r="r" b="b"/>
              <a:pathLst>
                <a:path w="363" h="374">
                  <a:moveTo>
                    <a:pt x="363" y="10"/>
                  </a:moveTo>
                  <a:cubicBezTo>
                    <a:pt x="363" y="7"/>
                    <a:pt x="363" y="3"/>
                    <a:pt x="363" y="0"/>
                  </a:cubicBezTo>
                  <a:lnTo>
                    <a:pt x="16" y="347"/>
                  </a:lnTo>
                  <a:cubicBezTo>
                    <a:pt x="11" y="356"/>
                    <a:pt x="5" y="366"/>
                    <a:pt x="0" y="374"/>
                  </a:cubicBezTo>
                  <a:lnTo>
                    <a:pt x="363"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312"/>
            <p:cNvSpPr>
              <a:spLocks/>
            </p:cNvSpPr>
            <p:nvPr/>
          </p:nvSpPr>
          <p:spPr bwMode="auto">
            <a:xfrm>
              <a:off x="2215" y="3073"/>
              <a:ext cx="116" cy="114"/>
            </a:xfrm>
            <a:custGeom>
              <a:avLst/>
              <a:gdLst>
                <a:gd name="T0" fmla="*/ 49 w 49"/>
                <a:gd name="T1" fmla="*/ 4 h 48"/>
                <a:gd name="T2" fmla="*/ 42 w 49"/>
                <a:gd name="T3" fmla="*/ 0 h 48"/>
                <a:gd name="T4" fmla="*/ 0 w 49"/>
                <a:gd name="T5" fmla="*/ 43 h 48"/>
                <a:gd name="T6" fmla="*/ 6 w 49"/>
                <a:gd name="T7" fmla="*/ 48 h 48"/>
                <a:gd name="T8" fmla="*/ 49 w 49"/>
                <a:gd name="T9" fmla="*/ 4 h 48"/>
              </a:gdLst>
              <a:ahLst/>
              <a:cxnLst>
                <a:cxn ang="0">
                  <a:pos x="T0" y="T1"/>
                </a:cxn>
                <a:cxn ang="0">
                  <a:pos x="T2" y="T3"/>
                </a:cxn>
                <a:cxn ang="0">
                  <a:pos x="T4" y="T5"/>
                </a:cxn>
                <a:cxn ang="0">
                  <a:pos x="T6" y="T7"/>
                </a:cxn>
                <a:cxn ang="0">
                  <a:pos x="T8" y="T9"/>
                </a:cxn>
              </a:cxnLst>
              <a:rect l="0" t="0" r="r" b="b"/>
              <a:pathLst>
                <a:path w="49" h="48">
                  <a:moveTo>
                    <a:pt x="49" y="4"/>
                  </a:moveTo>
                  <a:cubicBezTo>
                    <a:pt x="47" y="3"/>
                    <a:pt x="45" y="1"/>
                    <a:pt x="42" y="0"/>
                  </a:cubicBezTo>
                  <a:lnTo>
                    <a:pt x="0" y="43"/>
                  </a:lnTo>
                  <a:cubicBezTo>
                    <a:pt x="2" y="44"/>
                    <a:pt x="4" y="46"/>
                    <a:pt x="6" y="48"/>
                  </a:cubicBezTo>
                  <a:lnTo>
                    <a:pt x="49"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313"/>
            <p:cNvSpPr>
              <a:spLocks/>
            </p:cNvSpPr>
            <p:nvPr/>
          </p:nvSpPr>
          <p:spPr bwMode="auto">
            <a:xfrm>
              <a:off x="3970" y="1565"/>
              <a:ext cx="652" cy="676"/>
            </a:xfrm>
            <a:custGeom>
              <a:avLst/>
              <a:gdLst>
                <a:gd name="T0" fmla="*/ 0 w 275"/>
                <a:gd name="T1" fmla="*/ 273 h 285"/>
                <a:gd name="T2" fmla="*/ 0 w 275"/>
                <a:gd name="T3" fmla="*/ 285 h 285"/>
                <a:gd name="T4" fmla="*/ 275 w 275"/>
                <a:gd name="T5" fmla="*/ 9 h 285"/>
                <a:gd name="T6" fmla="*/ 273 w 275"/>
                <a:gd name="T7" fmla="*/ 0 h 285"/>
                <a:gd name="T8" fmla="*/ 0 w 275"/>
                <a:gd name="T9" fmla="*/ 273 h 285"/>
              </a:gdLst>
              <a:ahLst/>
              <a:cxnLst>
                <a:cxn ang="0">
                  <a:pos x="T0" y="T1"/>
                </a:cxn>
                <a:cxn ang="0">
                  <a:pos x="T2" y="T3"/>
                </a:cxn>
                <a:cxn ang="0">
                  <a:pos x="T4" y="T5"/>
                </a:cxn>
                <a:cxn ang="0">
                  <a:pos x="T6" y="T7"/>
                </a:cxn>
                <a:cxn ang="0">
                  <a:pos x="T8" y="T9"/>
                </a:cxn>
              </a:cxnLst>
              <a:rect l="0" t="0" r="r" b="b"/>
              <a:pathLst>
                <a:path w="275" h="285">
                  <a:moveTo>
                    <a:pt x="0" y="273"/>
                  </a:moveTo>
                  <a:cubicBezTo>
                    <a:pt x="0" y="277"/>
                    <a:pt x="0" y="281"/>
                    <a:pt x="0" y="285"/>
                  </a:cubicBezTo>
                  <a:lnTo>
                    <a:pt x="275" y="9"/>
                  </a:lnTo>
                  <a:cubicBezTo>
                    <a:pt x="275" y="6"/>
                    <a:pt x="274" y="3"/>
                    <a:pt x="273" y="0"/>
                  </a:cubicBezTo>
                  <a:lnTo>
                    <a:pt x="0" y="2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314"/>
            <p:cNvSpPr>
              <a:spLocks/>
            </p:cNvSpPr>
            <p:nvPr/>
          </p:nvSpPr>
          <p:spPr bwMode="auto">
            <a:xfrm>
              <a:off x="3968" y="1477"/>
              <a:ext cx="630" cy="648"/>
            </a:xfrm>
            <a:custGeom>
              <a:avLst/>
              <a:gdLst>
                <a:gd name="T0" fmla="*/ 0 w 266"/>
                <a:gd name="T1" fmla="*/ 263 h 273"/>
                <a:gd name="T2" fmla="*/ 1 w 266"/>
                <a:gd name="T3" fmla="*/ 273 h 273"/>
                <a:gd name="T4" fmla="*/ 266 w 266"/>
                <a:gd name="T5" fmla="*/ 8 h 273"/>
                <a:gd name="T6" fmla="*/ 263 w 266"/>
                <a:gd name="T7" fmla="*/ 0 h 273"/>
                <a:gd name="T8" fmla="*/ 0 w 266"/>
                <a:gd name="T9" fmla="*/ 263 h 273"/>
              </a:gdLst>
              <a:ahLst/>
              <a:cxnLst>
                <a:cxn ang="0">
                  <a:pos x="T0" y="T1"/>
                </a:cxn>
                <a:cxn ang="0">
                  <a:pos x="T2" y="T3"/>
                </a:cxn>
                <a:cxn ang="0">
                  <a:pos x="T4" y="T5"/>
                </a:cxn>
                <a:cxn ang="0">
                  <a:pos x="T6" y="T7"/>
                </a:cxn>
                <a:cxn ang="0">
                  <a:pos x="T8" y="T9"/>
                </a:cxn>
              </a:cxnLst>
              <a:rect l="0" t="0" r="r" b="b"/>
              <a:pathLst>
                <a:path w="266" h="273">
                  <a:moveTo>
                    <a:pt x="0" y="263"/>
                  </a:moveTo>
                  <a:cubicBezTo>
                    <a:pt x="0" y="266"/>
                    <a:pt x="1" y="270"/>
                    <a:pt x="1" y="273"/>
                  </a:cubicBezTo>
                  <a:lnTo>
                    <a:pt x="266" y="8"/>
                  </a:lnTo>
                  <a:cubicBezTo>
                    <a:pt x="265" y="6"/>
                    <a:pt x="264" y="3"/>
                    <a:pt x="263" y="0"/>
                  </a:cubicBezTo>
                  <a:lnTo>
                    <a:pt x="0"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315"/>
            <p:cNvSpPr>
              <a:spLocks/>
            </p:cNvSpPr>
            <p:nvPr/>
          </p:nvSpPr>
          <p:spPr bwMode="auto">
            <a:xfrm>
              <a:off x="3954" y="1655"/>
              <a:ext cx="689" cy="716"/>
            </a:xfrm>
            <a:custGeom>
              <a:avLst/>
              <a:gdLst>
                <a:gd name="T0" fmla="*/ 0 w 291"/>
                <a:gd name="T1" fmla="*/ 302 h 302"/>
                <a:gd name="T2" fmla="*/ 291 w 291"/>
                <a:gd name="T3" fmla="*/ 10 h 302"/>
                <a:gd name="T4" fmla="*/ 290 w 291"/>
                <a:gd name="T5" fmla="*/ 5 h 302"/>
                <a:gd name="T6" fmla="*/ 289 w 291"/>
                <a:gd name="T7" fmla="*/ 0 h 302"/>
                <a:gd name="T8" fmla="*/ 2 w 291"/>
                <a:gd name="T9" fmla="*/ 288 h 302"/>
                <a:gd name="T10" fmla="*/ 0 w 291"/>
                <a:gd name="T11" fmla="*/ 302 h 302"/>
              </a:gdLst>
              <a:ahLst/>
              <a:cxnLst>
                <a:cxn ang="0">
                  <a:pos x="T0" y="T1"/>
                </a:cxn>
                <a:cxn ang="0">
                  <a:pos x="T2" y="T3"/>
                </a:cxn>
                <a:cxn ang="0">
                  <a:pos x="T4" y="T5"/>
                </a:cxn>
                <a:cxn ang="0">
                  <a:pos x="T6" y="T7"/>
                </a:cxn>
                <a:cxn ang="0">
                  <a:pos x="T8" y="T9"/>
                </a:cxn>
                <a:cxn ang="0">
                  <a:pos x="T10" y="T11"/>
                </a:cxn>
              </a:cxnLst>
              <a:rect l="0" t="0" r="r" b="b"/>
              <a:pathLst>
                <a:path w="291" h="302">
                  <a:moveTo>
                    <a:pt x="0" y="302"/>
                  </a:moveTo>
                  <a:lnTo>
                    <a:pt x="291" y="10"/>
                  </a:lnTo>
                  <a:cubicBezTo>
                    <a:pt x="291" y="8"/>
                    <a:pt x="291" y="7"/>
                    <a:pt x="290" y="5"/>
                  </a:cubicBezTo>
                  <a:cubicBezTo>
                    <a:pt x="290" y="3"/>
                    <a:pt x="290" y="2"/>
                    <a:pt x="289" y="0"/>
                  </a:cubicBezTo>
                  <a:lnTo>
                    <a:pt x="2" y="288"/>
                  </a:lnTo>
                  <a:cubicBezTo>
                    <a:pt x="2" y="293"/>
                    <a:pt x="1" y="297"/>
                    <a:pt x="0" y="3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316"/>
            <p:cNvSpPr>
              <a:spLocks/>
            </p:cNvSpPr>
            <p:nvPr/>
          </p:nvSpPr>
          <p:spPr bwMode="auto">
            <a:xfrm>
              <a:off x="1824" y="619"/>
              <a:ext cx="2715" cy="2736"/>
            </a:xfrm>
            <a:custGeom>
              <a:avLst/>
              <a:gdLst>
                <a:gd name="T0" fmla="*/ 1146 w 1146"/>
                <a:gd name="T1" fmla="*/ 9 h 1154"/>
                <a:gd name="T2" fmla="*/ 1144 w 1146"/>
                <a:gd name="T3" fmla="*/ 0 h 1154"/>
                <a:gd name="T4" fmla="*/ 0 w 1146"/>
                <a:gd name="T5" fmla="*/ 1146 h 1154"/>
                <a:gd name="T6" fmla="*/ 4 w 1146"/>
                <a:gd name="T7" fmla="*/ 1154 h 1154"/>
                <a:gd name="T8" fmla="*/ 1146 w 1146"/>
                <a:gd name="T9" fmla="*/ 9 h 1154"/>
              </a:gdLst>
              <a:ahLst/>
              <a:cxnLst>
                <a:cxn ang="0">
                  <a:pos x="T0" y="T1"/>
                </a:cxn>
                <a:cxn ang="0">
                  <a:pos x="T2" y="T3"/>
                </a:cxn>
                <a:cxn ang="0">
                  <a:pos x="T4" y="T5"/>
                </a:cxn>
                <a:cxn ang="0">
                  <a:pos x="T6" y="T7"/>
                </a:cxn>
                <a:cxn ang="0">
                  <a:pos x="T8" y="T9"/>
                </a:cxn>
              </a:cxnLst>
              <a:rect l="0" t="0" r="r" b="b"/>
              <a:pathLst>
                <a:path w="1146" h="1154">
                  <a:moveTo>
                    <a:pt x="1146" y="9"/>
                  </a:moveTo>
                  <a:cubicBezTo>
                    <a:pt x="1146" y="6"/>
                    <a:pt x="1145" y="3"/>
                    <a:pt x="1144" y="0"/>
                  </a:cubicBezTo>
                  <a:lnTo>
                    <a:pt x="0" y="1146"/>
                  </a:lnTo>
                  <a:cubicBezTo>
                    <a:pt x="1" y="1149"/>
                    <a:pt x="2" y="1151"/>
                    <a:pt x="4" y="1154"/>
                  </a:cubicBezTo>
                  <a:lnTo>
                    <a:pt x="114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317"/>
            <p:cNvSpPr>
              <a:spLocks/>
            </p:cNvSpPr>
            <p:nvPr/>
          </p:nvSpPr>
          <p:spPr bwMode="auto">
            <a:xfrm>
              <a:off x="1873" y="721"/>
              <a:ext cx="2673" cy="2689"/>
            </a:xfrm>
            <a:custGeom>
              <a:avLst/>
              <a:gdLst>
                <a:gd name="T0" fmla="*/ 1128 w 1128"/>
                <a:gd name="T1" fmla="*/ 12 h 1134"/>
                <a:gd name="T2" fmla="*/ 1128 w 1128"/>
                <a:gd name="T3" fmla="*/ 0 h 1134"/>
                <a:gd name="T4" fmla="*/ 0 w 1128"/>
                <a:gd name="T5" fmla="*/ 1130 h 1134"/>
                <a:gd name="T6" fmla="*/ 7 w 1128"/>
                <a:gd name="T7" fmla="*/ 1134 h 1134"/>
                <a:gd name="T8" fmla="*/ 1128 w 1128"/>
                <a:gd name="T9" fmla="*/ 12 h 1134"/>
              </a:gdLst>
              <a:ahLst/>
              <a:cxnLst>
                <a:cxn ang="0">
                  <a:pos x="T0" y="T1"/>
                </a:cxn>
                <a:cxn ang="0">
                  <a:pos x="T2" y="T3"/>
                </a:cxn>
                <a:cxn ang="0">
                  <a:pos x="T4" y="T5"/>
                </a:cxn>
                <a:cxn ang="0">
                  <a:pos x="T6" y="T7"/>
                </a:cxn>
                <a:cxn ang="0">
                  <a:pos x="T8" y="T9"/>
                </a:cxn>
              </a:cxnLst>
              <a:rect l="0" t="0" r="r" b="b"/>
              <a:pathLst>
                <a:path w="1128" h="1134">
                  <a:moveTo>
                    <a:pt x="1128" y="12"/>
                  </a:moveTo>
                  <a:cubicBezTo>
                    <a:pt x="1128" y="8"/>
                    <a:pt x="1128" y="4"/>
                    <a:pt x="1128" y="0"/>
                  </a:cubicBezTo>
                  <a:lnTo>
                    <a:pt x="0" y="1130"/>
                  </a:lnTo>
                  <a:cubicBezTo>
                    <a:pt x="2" y="1132"/>
                    <a:pt x="5" y="1133"/>
                    <a:pt x="7" y="1134"/>
                  </a:cubicBezTo>
                  <a:lnTo>
                    <a:pt x="112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318"/>
            <p:cNvSpPr>
              <a:spLocks/>
            </p:cNvSpPr>
            <p:nvPr/>
          </p:nvSpPr>
          <p:spPr bwMode="auto">
            <a:xfrm>
              <a:off x="3913" y="1752"/>
              <a:ext cx="747" cy="773"/>
            </a:xfrm>
            <a:custGeom>
              <a:avLst/>
              <a:gdLst>
                <a:gd name="T0" fmla="*/ 5 w 315"/>
                <a:gd name="T1" fmla="*/ 309 h 326"/>
                <a:gd name="T2" fmla="*/ 0 w 315"/>
                <a:gd name="T3" fmla="*/ 326 h 326"/>
                <a:gd name="T4" fmla="*/ 315 w 315"/>
                <a:gd name="T5" fmla="*/ 10 h 326"/>
                <a:gd name="T6" fmla="*/ 314 w 315"/>
                <a:gd name="T7" fmla="*/ 0 h 326"/>
                <a:gd name="T8" fmla="*/ 5 w 315"/>
                <a:gd name="T9" fmla="*/ 309 h 326"/>
              </a:gdLst>
              <a:ahLst/>
              <a:cxnLst>
                <a:cxn ang="0">
                  <a:pos x="T0" y="T1"/>
                </a:cxn>
                <a:cxn ang="0">
                  <a:pos x="T2" y="T3"/>
                </a:cxn>
                <a:cxn ang="0">
                  <a:pos x="T4" y="T5"/>
                </a:cxn>
                <a:cxn ang="0">
                  <a:pos x="T6" y="T7"/>
                </a:cxn>
                <a:cxn ang="0">
                  <a:pos x="T8" y="T9"/>
                </a:cxn>
              </a:cxnLst>
              <a:rect l="0" t="0" r="r" b="b"/>
              <a:pathLst>
                <a:path w="315" h="326">
                  <a:moveTo>
                    <a:pt x="5" y="309"/>
                  </a:moveTo>
                  <a:cubicBezTo>
                    <a:pt x="4" y="315"/>
                    <a:pt x="2" y="320"/>
                    <a:pt x="0" y="326"/>
                  </a:cubicBezTo>
                  <a:lnTo>
                    <a:pt x="315" y="10"/>
                  </a:lnTo>
                  <a:cubicBezTo>
                    <a:pt x="315" y="7"/>
                    <a:pt x="314" y="4"/>
                    <a:pt x="314" y="0"/>
                  </a:cubicBezTo>
                  <a:lnTo>
                    <a:pt x="5"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319"/>
            <p:cNvSpPr>
              <a:spLocks/>
            </p:cNvSpPr>
            <p:nvPr/>
          </p:nvSpPr>
          <p:spPr bwMode="auto">
            <a:xfrm>
              <a:off x="3956" y="1394"/>
              <a:ext cx="611" cy="629"/>
            </a:xfrm>
            <a:custGeom>
              <a:avLst/>
              <a:gdLst>
                <a:gd name="T0" fmla="*/ 0 w 258"/>
                <a:gd name="T1" fmla="*/ 255 h 265"/>
                <a:gd name="T2" fmla="*/ 2 w 258"/>
                <a:gd name="T3" fmla="*/ 265 h 265"/>
                <a:gd name="T4" fmla="*/ 258 w 258"/>
                <a:gd name="T5" fmla="*/ 8 h 265"/>
                <a:gd name="T6" fmla="*/ 255 w 258"/>
                <a:gd name="T7" fmla="*/ 0 h 265"/>
                <a:gd name="T8" fmla="*/ 0 w 258"/>
                <a:gd name="T9" fmla="*/ 255 h 265"/>
              </a:gdLst>
              <a:ahLst/>
              <a:cxnLst>
                <a:cxn ang="0">
                  <a:pos x="T0" y="T1"/>
                </a:cxn>
                <a:cxn ang="0">
                  <a:pos x="T2" y="T3"/>
                </a:cxn>
                <a:cxn ang="0">
                  <a:pos x="T4" y="T5"/>
                </a:cxn>
                <a:cxn ang="0">
                  <a:pos x="T6" y="T7"/>
                </a:cxn>
                <a:cxn ang="0">
                  <a:pos x="T8" y="T9"/>
                </a:cxn>
              </a:cxnLst>
              <a:rect l="0" t="0" r="r" b="b"/>
              <a:pathLst>
                <a:path w="258" h="265">
                  <a:moveTo>
                    <a:pt x="0" y="255"/>
                  </a:moveTo>
                  <a:cubicBezTo>
                    <a:pt x="0" y="258"/>
                    <a:pt x="1" y="261"/>
                    <a:pt x="2" y="265"/>
                  </a:cubicBezTo>
                  <a:lnTo>
                    <a:pt x="258" y="8"/>
                  </a:lnTo>
                  <a:cubicBezTo>
                    <a:pt x="257" y="5"/>
                    <a:pt x="256" y="3"/>
                    <a:pt x="255" y="0"/>
                  </a:cubicBezTo>
                  <a:lnTo>
                    <a:pt x="0" y="2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320"/>
            <p:cNvSpPr>
              <a:spLocks/>
            </p:cNvSpPr>
            <p:nvPr/>
          </p:nvSpPr>
          <p:spPr bwMode="auto">
            <a:xfrm>
              <a:off x="3795" y="1034"/>
              <a:ext cx="566" cy="571"/>
            </a:xfrm>
            <a:custGeom>
              <a:avLst/>
              <a:gdLst>
                <a:gd name="T0" fmla="*/ 0 w 239"/>
                <a:gd name="T1" fmla="*/ 234 h 241"/>
                <a:gd name="T2" fmla="*/ 4 w 239"/>
                <a:gd name="T3" fmla="*/ 241 h 241"/>
                <a:gd name="T4" fmla="*/ 239 w 239"/>
                <a:gd name="T5" fmla="*/ 6 h 241"/>
                <a:gd name="T6" fmla="*/ 234 w 239"/>
                <a:gd name="T7" fmla="*/ 0 h 241"/>
                <a:gd name="T8" fmla="*/ 0 w 239"/>
                <a:gd name="T9" fmla="*/ 234 h 241"/>
              </a:gdLst>
              <a:ahLst/>
              <a:cxnLst>
                <a:cxn ang="0">
                  <a:pos x="T0" y="T1"/>
                </a:cxn>
                <a:cxn ang="0">
                  <a:pos x="T2" y="T3"/>
                </a:cxn>
                <a:cxn ang="0">
                  <a:pos x="T4" y="T5"/>
                </a:cxn>
                <a:cxn ang="0">
                  <a:pos x="T6" y="T7"/>
                </a:cxn>
                <a:cxn ang="0">
                  <a:pos x="T8" y="T9"/>
                </a:cxn>
              </a:cxnLst>
              <a:rect l="0" t="0" r="r" b="b"/>
              <a:pathLst>
                <a:path w="239" h="241">
                  <a:moveTo>
                    <a:pt x="0" y="234"/>
                  </a:moveTo>
                  <a:cubicBezTo>
                    <a:pt x="2" y="236"/>
                    <a:pt x="3" y="239"/>
                    <a:pt x="4" y="241"/>
                  </a:cubicBezTo>
                  <a:lnTo>
                    <a:pt x="239" y="6"/>
                  </a:lnTo>
                  <a:cubicBezTo>
                    <a:pt x="237" y="4"/>
                    <a:pt x="236" y="2"/>
                    <a:pt x="234" y="0"/>
                  </a:cubicBezTo>
                  <a:lnTo>
                    <a:pt x="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321"/>
            <p:cNvSpPr>
              <a:spLocks/>
            </p:cNvSpPr>
            <p:nvPr/>
          </p:nvSpPr>
          <p:spPr bwMode="auto">
            <a:xfrm>
              <a:off x="3875" y="1167"/>
              <a:ext cx="578" cy="588"/>
            </a:xfrm>
            <a:custGeom>
              <a:avLst/>
              <a:gdLst>
                <a:gd name="T0" fmla="*/ 0 w 244"/>
                <a:gd name="T1" fmla="*/ 240 h 248"/>
                <a:gd name="T2" fmla="*/ 4 w 244"/>
                <a:gd name="T3" fmla="*/ 248 h 248"/>
                <a:gd name="T4" fmla="*/ 244 w 244"/>
                <a:gd name="T5" fmla="*/ 7 h 248"/>
                <a:gd name="T6" fmla="*/ 240 w 244"/>
                <a:gd name="T7" fmla="*/ 0 h 248"/>
                <a:gd name="T8" fmla="*/ 0 w 244"/>
                <a:gd name="T9" fmla="*/ 240 h 248"/>
              </a:gdLst>
              <a:ahLst/>
              <a:cxnLst>
                <a:cxn ang="0">
                  <a:pos x="T0" y="T1"/>
                </a:cxn>
                <a:cxn ang="0">
                  <a:pos x="T2" y="T3"/>
                </a:cxn>
                <a:cxn ang="0">
                  <a:pos x="T4" y="T5"/>
                </a:cxn>
                <a:cxn ang="0">
                  <a:pos x="T6" y="T7"/>
                </a:cxn>
                <a:cxn ang="0">
                  <a:pos x="T8" y="T9"/>
                </a:cxn>
              </a:cxnLst>
              <a:rect l="0" t="0" r="r" b="b"/>
              <a:pathLst>
                <a:path w="244" h="248">
                  <a:moveTo>
                    <a:pt x="0" y="240"/>
                  </a:moveTo>
                  <a:cubicBezTo>
                    <a:pt x="1" y="243"/>
                    <a:pt x="3" y="245"/>
                    <a:pt x="4" y="248"/>
                  </a:cubicBezTo>
                  <a:lnTo>
                    <a:pt x="244" y="7"/>
                  </a:lnTo>
                  <a:cubicBezTo>
                    <a:pt x="243" y="5"/>
                    <a:pt x="241" y="3"/>
                    <a:pt x="240" y="0"/>
                  </a:cubicBezTo>
                  <a:lnTo>
                    <a:pt x="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322"/>
            <p:cNvSpPr>
              <a:spLocks/>
            </p:cNvSpPr>
            <p:nvPr/>
          </p:nvSpPr>
          <p:spPr bwMode="auto">
            <a:xfrm>
              <a:off x="3837" y="1098"/>
              <a:ext cx="571" cy="578"/>
            </a:xfrm>
            <a:custGeom>
              <a:avLst/>
              <a:gdLst>
                <a:gd name="T0" fmla="*/ 0 w 241"/>
                <a:gd name="T1" fmla="*/ 237 h 244"/>
                <a:gd name="T2" fmla="*/ 4 w 241"/>
                <a:gd name="T3" fmla="*/ 244 h 244"/>
                <a:gd name="T4" fmla="*/ 241 w 241"/>
                <a:gd name="T5" fmla="*/ 7 h 244"/>
                <a:gd name="T6" fmla="*/ 237 w 241"/>
                <a:gd name="T7" fmla="*/ 0 h 244"/>
                <a:gd name="T8" fmla="*/ 0 w 241"/>
                <a:gd name="T9" fmla="*/ 237 h 244"/>
              </a:gdLst>
              <a:ahLst/>
              <a:cxnLst>
                <a:cxn ang="0">
                  <a:pos x="T0" y="T1"/>
                </a:cxn>
                <a:cxn ang="0">
                  <a:pos x="T2" y="T3"/>
                </a:cxn>
                <a:cxn ang="0">
                  <a:pos x="T4" y="T5"/>
                </a:cxn>
                <a:cxn ang="0">
                  <a:pos x="T6" y="T7"/>
                </a:cxn>
                <a:cxn ang="0">
                  <a:pos x="T8" y="T9"/>
                </a:cxn>
              </a:cxnLst>
              <a:rect l="0" t="0" r="r" b="b"/>
              <a:pathLst>
                <a:path w="241" h="244">
                  <a:moveTo>
                    <a:pt x="0" y="237"/>
                  </a:moveTo>
                  <a:cubicBezTo>
                    <a:pt x="2" y="239"/>
                    <a:pt x="3" y="242"/>
                    <a:pt x="4" y="244"/>
                  </a:cubicBezTo>
                  <a:lnTo>
                    <a:pt x="241" y="7"/>
                  </a:lnTo>
                  <a:cubicBezTo>
                    <a:pt x="240" y="5"/>
                    <a:pt x="238" y="3"/>
                    <a:pt x="237" y="0"/>
                  </a:cubicBezTo>
                  <a:lnTo>
                    <a:pt x="0" y="2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323"/>
            <p:cNvSpPr>
              <a:spLocks/>
            </p:cNvSpPr>
            <p:nvPr/>
          </p:nvSpPr>
          <p:spPr bwMode="auto">
            <a:xfrm>
              <a:off x="3935" y="1316"/>
              <a:ext cx="597" cy="609"/>
            </a:xfrm>
            <a:custGeom>
              <a:avLst/>
              <a:gdLst>
                <a:gd name="T0" fmla="*/ 0 w 252"/>
                <a:gd name="T1" fmla="*/ 248 h 257"/>
                <a:gd name="T2" fmla="*/ 3 w 252"/>
                <a:gd name="T3" fmla="*/ 257 h 257"/>
                <a:gd name="T4" fmla="*/ 252 w 252"/>
                <a:gd name="T5" fmla="*/ 7 h 257"/>
                <a:gd name="T6" fmla="*/ 249 w 252"/>
                <a:gd name="T7" fmla="*/ 0 h 257"/>
                <a:gd name="T8" fmla="*/ 0 w 252"/>
                <a:gd name="T9" fmla="*/ 248 h 257"/>
              </a:gdLst>
              <a:ahLst/>
              <a:cxnLst>
                <a:cxn ang="0">
                  <a:pos x="T0" y="T1"/>
                </a:cxn>
                <a:cxn ang="0">
                  <a:pos x="T2" y="T3"/>
                </a:cxn>
                <a:cxn ang="0">
                  <a:pos x="T4" y="T5"/>
                </a:cxn>
                <a:cxn ang="0">
                  <a:pos x="T6" y="T7"/>
                </a:cxn>
                <a:cxn ang="0">
                  <a:pos x="T8" y="T9"/>
                </a:cxn>
              </a:cxnLst>
              <a:rect l="0" t="0" r="r" b="b"/>
              <a:pathLst>
                <a:path w="252" h="257">
                  <a:moveTo>
                    <a:pt x="0" y="248"/>
                  </a:moveTo>
                  <a:cubicBezTo>
                    <a:pt x="1" y="251"/>
                    <a:pt x="2" y="254"/>
                    <a:pt x="3" y="257"/>
                  </a:cubicBezTo>
                  <a:lnTo>
                    <a:pt x="252" y="7"/>
                  </a:lnTo>
                  <a:cubicBezTo>
                    <a:pt x="251" y="5"/>
                    <a:pt x="250" y="2"/>
                    <a:pt x="249" y="0"/>
                  </a:cubicBezTo>
                  <a:lnTo>
                    <a:pt x="0"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324"/>
            <p:cNvSpPr>
              <a:spLocks/>
            </p:cNvSpPr>
            <p:nvPr/>
          </p:nvSpPr>
          <p:spPr bwMode="auto">
            <a:xfrm>
              <a:off x="3909" y="1240"/>
              <a:ext cx="585" cy="598"/>
            </a:xfrm>
            <a:custGeom>
              <a:avLst/>
              <a:gdLst>
                <a:gd name="T0" fmla="*/ 0 w 247"/>
                <a:gd name="T1" fmla="*/ 243 h 252"/>
                <a:gd name="T2" fmla="*/ 3 w 247"/>
                <a:gd name="T3" fmla="*/ 252 h 252"/>
                <a:gd name="T4" fmla="*/ 247 w 247"/>
                <a:gd name="T5" fmla="*/ 7 h 252"/>
                <a:gd name="T6" fmla="*/ 243 w 247"/>
                <a:gd name="T7" fmla="*/ 0 h 252"/>
                <a:gd name="T8" fmla="*/ 0 w 247"/>
                <a:gd name="T9" fmla="*/ 243 h 252"/>
              </a:gdLst>
              <a:ahLst/>
              <a:cxnLst>
                <a:cxn ang="0">
                  <a:pos x="T0" y="T1"/>
                </a:cxn>
                <a:cxn ang="0">
                  <a:pos x="T2" y="T3"/>
                </a:cxn>
                <a:cxn ang="0">
                  <a:pos x="T4" y="T5"/>
                </a:cxn>
                <a:cxn ang="0">
                  <a:pos x="T6" y="T7"/>
                </a:cxn>
                <a:cxn ang="0">
                  <a:pos x="T8" y="T9"/>
                </a:cxn>
              </a:cxnLst>
              <a:rect l="0" t="0" r="r" b="b"/>
              <a:pathLst>
                <a:path w="247" h="252">
                  <a:moveTo>
                    <a:pt x="0" y="243"/>
                  </a:moveTo>
                  <a:cubicBezTo>
                    <a:pt x="1" y="246"/>
                    <a:pt x="2" y="249"/>
                    <a:pt x="3" y="252"/>
                  </a:cubicBezTo>
                  <a:lnTo>
                    <a:pt x="247" y="7"/>
                  </a:lnTo>
                  <a:cubicBezTo>
                    <a:pt x="246" y="5"/>
                    <a:pt x="245" y="2"/>
                    <a:pt x="243" y="0"/>
                  </a:cubicBezTo>
                  <a:lnTo>
                    <a:pt x="0"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0" name="Grafikk 9">
            <a:extLst>
              <a:ext uri="{FF2B5EF4-FFF2-40B4-BE49-F238E27FC236}">
                <a16:creationId xmlns:a16="http://schemas.microsoft.com/office/drawing/2014/main" id="{6CAEA097-8E2E-6649-9431-F8FE21DF405D}"/>
              </a:ext>
            </a:extLst>
          </p:cNvPr>
          <p:cNvPicPr>
            <a:picLocks noChangeAspect="1"/>
          </p:cNvPicPr>
          <p:nvPr userDrawn="1"/>
        </p:nvPicPr>
        <p:blipFill>
          <a:blip r:embed="rId64" cstate="print">
            <a:extLst>
              <a:ext uri="{28A0092B-C50C-407E-A947-70E740481C1C}">
                <a14:useLocalDpi xmlns:a14="http://schemas.microsoft.com/office/drawing/2010/main" val="0"/>
              </a:ext>
              <a:ext uri="{96DAC541-7B7A-43D3-8B79-37D633B846F1}">
                <asvg:svgBlip xmlns:asvg="http://schemas.microsoft.com/office/drawing/2016/SVG/main" r:embed="rId65"/>
              </a:ext>
            </a:extLst>
          </a:blip>
          <a:stretch>
            <a:fillRect/>
          </a:stretch>
        </p:blipFill>
        <p:spPr>
          <a:xfrm>
            <a:off x="10451429" y="6271064"/>
            <a:ext cx="1237527" cy="337508"/>
          </a:xfrm>
          <a:prstGeom prst="rect">
            <a:avLst/>
          </a:prstGeom>
        </p:spPr>
      </p:pic>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701" r:id="rId1"/>
    <p:sldLayoutId id="2147483796" r:id="rId2"/>
    <p:sldLayoutId id="2147483727" r:id="rId3"/>
    <p:sldLayoutId id="2147483729" r:id="rId4"/>
    <p:sldLayoutId id="2147483730" r:id="rId5"/>
    <p:sldLayoutId id="2147483728" r:id="rId6"/>
    <p:sldLayoutId id="2147483731" r:id="rId7"/>
    <p:sldLayoutId id="2147483732" r:id="rId8"/>
    <p:sldLayoutId id="2147483743" r:id="rId9"/>
    <p:sldLayoutId id="2147483726" r:id="rId10"/>
    <p:sldLayoutId id="2147483774" r:id="rId11"/>
    <p:sldLayoutId id="2147483775" r:id="rId12"/>
    <p:sldLayoutId id="2147483776" r:id="rId13"/>
    <p:sldLayoutId id="2147483755" r:id="rId14"/>
    <p:sldLayoutId id="2147483770" r:id="rId15"/>
    <p:sldLayoutId id="2147483771" r:id="rId16"/>
    <p:sldLayoutId id="2147483780" r:id="rId17"/>
    <p:sldLayoutId id="2147483781" r:id="rId18"/>
    <p:sldLayoutId id="2147483782" r:id="rId19"/>
    <p:sldLayoutId id="2147483777" r:id="rId20"/>
    <p:sldLayoutId id="2147483778" r:id="rId21"/>
    <p:sldLayoutId id="2147483779" r:id="rId22"/>
    <p:sldLayoutId id="2147483703" r:id="rId23"/>
    <p:sldLayoutId id="2147483749" r:id="rId24"/>
    <p:sldLayoutId id="2147483704" r:id="rId25"/>
    <p:sldLayoutId id="2147483750" r:id="rId26"/>
    <p:sldLayoutId id="2147483705" r:id="rId27"/>
    <p:sldLayoutId id="2147483751" r:id="rId28"/>
    <p:sldLayoutId id="2147483707" r:id="rId29"/>
    <p:sldLayoutId id="2147483797" r:id="rId30"/>
    <p:sldLayoutId id="2147483798" r:id="rId31"/>
    <p:sldLayoutId id="2147483784" r:id="rId32"/>
    <p:sldLayoutId id="2147483785" r:id="rId33"/>
    <p:sldLayoutId id="2147483786" r:id="rId34"/>
    <p:sldLayoutId id="2147483787" r:id="rId35"/>
    <p:sldLayoutId id="2147483788" r:id="rId36"/>
    <p:sldLayoutId id="2147483789" r:id="rId37"/>
    <p:sldLayoutId id="2147483790" r:id="rId38"/>
    <p:sldLayoutId id="2147483791" r:id="rId39"/>
    <p:sldLayoutId id="2147483792" r:id="rId40"/>
    <p:sldLayoutId id="2147483793" r:id="rId41"/>
    <p:sldLayoutId id="2147483794" r:id="rId42"/>
    <p:sldLayoutId id="2147483795" r:id="rId43"/>
    <p:sldLayoutId id="2147483733" r:id="rId44"/>
    <p:sldLayoutId id="2147483747" r:id="rId45"/>
    <p:sldLayoutId id="2147483748" r:id="rId46"/>
    <p:sldLayoutId id="2147483783" r:id="rId47"/>
    <p:sldLayoutId id="2147483765" r:id="rId48"/>
    <p:sldLayoutId id="2147483764" r:id="rId49"/>
    <p:sldLayoutId id="2147483725" r:id="rId50"/>
    <p:sldLayoutId id="2147483746" r:id="rId51"/>
    <p:sldLayoutId id="2147483766" r:id="rId52"/>
    <p:sldLayoutId id="2147483767" r:id="rId53"/>
    <p:sldLayoutId id="2147483772" r:id="rId54"/>
    <p:sldLayoutId id="2147483773" r:id="rId55"/>
    <p:sldLayoutId id="2147483719" r:id="rId56"/>
    <p:sldLayoutId id="2147483744" r:id="rId57"/>
    <p:sldLayoutId id="2147483745" r:id="rId58"/>
    <p:sldLayoutId id="2147483768" r:id="rId59"/>
    <p:sldLayoutId id="2147483769" r:id="rId60"/>
    <p:sldLayoutId id="2147483660" r:id="rId6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100000"/>
        </a:lnSpc>
        <a:spcBef>
          <a:spcPts val="400"/>
        </a:spcBef>
        <a:buClr>
          <a:schemeClr val="accent1"/>
        </a:buClr>
        <a:buSzPct val="135000"/>
        <a:buFont typeface="System Font Regular"/>
        <a:buChar char="-"/>
        <a:defRPr sz="2000" kern="1200">
          <a:solidFill>
            <a:schemeClr val="tx1"/>
          </a:solidFill>
          <a:latin typeface="+mn-lt"/>
          <a:ea typeface="+mn-ea"/>
          <a:cs typeface="+mn-cs"/>
        </a:defRPr>
      </a:lvl2pPr>
      <a:lvl3pPr marL="648000" indent="-216000" algn="l" defTabSz="914400" rtl="0" eaLnBrk="1" latinLnBrk="0" hangingPunct="1">
        <a:lnSpc>
          <a:spcPct val="100000"/>
        </a:lnSpc>
        <a:spcBef>
          <a:spcPts val="4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864000" indent="-216000" algn="l" defTabSz="914400" rtl="0" eaLnBrk="1" latinLnBrk="0" hangingPunct="1">
        <a:lnSpc>
          <a:spcPct val="100000"/>
        </a:lnSpc>
        <a:spcBef>
          <a:spcPts val="400"/>
        </a:spcBef>
        <a:buClr>
          <a:schemeClr val="accent1"/>
        </a:buClr>
        <a:buSzPct val="135000"/>
        <a:buFont typeface="System Font Regular"/>
        <a:buChar char="-"/>
        <a:defRPr sz="1400" kern="1200">
          <a:solidFill>
            <a:schemeClr val="tx1"/>
          </a:solidFill>
          <a:latin typeface="+mn-lt"/>
          <a:ea typeface="+mn-ea"/>
          <a:cs typeface="+mn-cs"/>
        </a:defRPr>
      </a:lvl4pPr>
      <a:lvl5pPr marL="1080000" indent="-216000" algn="l" defTabSz="914400" rtl="0" eaLnBrk="1" latinLnBrk="0" hangingPunct="1">
        <a:lnSpc>
          <a:spcPct val="100000"/>
        </a:lnSpc>
        <a:spcBef>
          <a:spcPts val="4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338" userDrawn="1">
          <p15:clr>
            <a:srgbClr val="F26B43"/>
          </p15:clr>
        </p15:guide>
        <p15:guide id="3" pos="7331" userDrawn="1">
          <p15:clr>
            <a:srgbClr val="F26B43"/>
          </p15:clr>
        </p15:guide>
        <p15:guide id="5" orient="horz" pos="3748" userDrawn="1">
          <p15:clr>
            <a:srgbClr val="F26B43"/>
          </p15:clr>
        </p15:guide>
        <p15:guide id="6" orient="horz" pos="1082" userDrawn="1">
          <p15:clr>
            <a:srgbClr val="F26B43"/>
          </p15:clr>
        </p15:guide>
        <p15:guide id="7" orient="horz" pos="720" userDrawn="1">
          <p15:clr>
            <a:srgbClr val="F26B43"/>
          </p15:clr>
        </p15:guide>
        <p15:guide id="8" orient="horz" pos="4135" userDrawn="1">
          <p15:clr>
            <a:srgbClr val="F26B43"/>
          </p15:clr>
        </p15:guide>
        <p15:guide id="9" pos="4951" userDrawn="1">
          <p15:clr>
            <a:srgbClr val="F26B43"/>
          </p15:clr>
        </p15:guide>
        <p15:guide id="10" pos="4725" userDrawn="1">
          <p15:clr>
            <a:srgbClr val="F26B43"/>
          </p15:clr>
        </p15:guide>
        <p15:guide id="11" pos="3829" userDrawn="1">
          <p15:clr>
            <a:srgbClr val="F26B43"/>
          </p15:clr>
        </p15:guide>
        <p15:guide id="12" pos="3740" userDrawn="1">
          <p15:clr>
            <a:srgbClr val="F26B43"/>
          </p15:clr>
        </p15:guide>
        <p15:guide id="13" pos="391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B4D4DCA4-D99A-DBC9-307D-C24D4DA0DD09}"/>
              </a:ext>
            </a:extLst>
          </p:cNvPr>
          <p:cNvSpPr>
            <a:spLocks noGrp="1"/>
          </p:cNvSpPr>
          <p:nvPr>
            <p:ph type="ctrTitle"/>
          </p:nvPr>
        </p:nvSpPr>
        <p:spPr>
          <a:xfrm>
            <a:off x="659123" y="2711745"/>
            <a:ext cx="6137603" cy="1660754"/>
          </a:xfrm>
        </p:spPr>
        <p:txBody>
          <a:bodyPr/>
          <a:lstStyle/>
          <a:p>
            <a:r>
              <a:rPr lang="nb-NO" sz="3600">
                <a:latin typeface="Source Sans Pro" panose="020B0503030403020204" pitchFamily="34" charset="0"/>
                <a:ea typeface="Source Sans Pro" panose="020B0503030403020204" pitchFamily="34" charset="0"/>
              </a:rPr>
              <a:t>gevinstrealiseringsplan</a:t>
            </a:r>
          </a:p>
        </p:txBody>
      </p:sp>
      <p:graphicFrame>
        <p:nvGraphicFramePr>
          <p:cNvPr id="5" name="Diagram 4" descr="Bildet viser prosesspilen med de fire stegene i anskaffelsesstrategiprosessen. Det tredje prosess-steget &quot;utforme strategi&quot;, er uthevet, for å illustrere at denne veiledningen er ment å brukes i denne fasen.">
            <a:extLst>
              <a:ext uri="{FF2B5EF4-FFF2-40B4-BE49-F238E27FC236}">
                <a16:creationId xmlns:a16="http://schemas.microsoft.com/office/drawing/2014/main" id="{28B60DCB-9903-6A70-029D-45A0366611A9}"/>
              </a:ext>
            </a:extLst>
          </p:cNvPr>
          <p:cNvGraphicFramePr/>
          <p:nvPr>
            <p:extLst>
              <p:ext uri="{D42A27DB-BD31-4B8C-83A1-F6EECF244321}">
                <p14:modId xmlns:p14="http://schemas.microsoft.com/office/powerpoint/2010/main" val="1077709912"/>
              </p:ext>
            </p:extLst>
          </p:nvPr>
        </p:nvGraphicFramePr>
        <p:xfrm>
          <a:off x="551992" y="-638687"/>
          <a:ext cx="8128000" cy="3791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tel 3">
            <a:extLst>
              <a:ext uri="{FF2B5EF4-FFF2-40B4-BE49-F238E27FC236}">
                <a16:creationId xmlns:a16="http://schemas.microsoft.com/office/drawing/2014/main" id="{180B7775-D3CE-184B-520E-279D2355F173}"/>
              </a:ext>
            </a:extLst>
          </p:cNvPr>
          <p:cNvSpPr txBox="1">
            <a:spLocks/>
          </p:cNvSpPr>
          <p:nvPr/>
        </p:nvSpPr>
        <p:spPr>
          <a:xfrm>
            <a:off x="551992" y="-80194"/>
            <a:ext cx="6137603" cy="1101365"/>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400" b="1" kern="1200" cap="all" baseline="0">
                <a:solidFill>
                  <a:schemeClr val="bg1"/>
                </a:solidFill>
                <a:latin typeface="+mj-lt"/>
                <a:ea typeface="+mj-ea"/>
                <a:cs typeface="+mj-cs"/>
              </a:defRPr>
            </a:lvl1pPr>
          </a:lstStyle>
          <a:p>
            <a:r>
              <a:rPr lang="nb-NO" sz="1400" b="0" cap="none">
                <a:latin typeface="Source Sans Pro" panose="020B0503030403020204" pitchFamily="34" charset="0"/>
                <a:ea typeface="Source Sans Pro" panose="020B0503030403020204" pitchFamily="34" charset="0"/>
              </a:rPr>
              <a:t>Veiledning til </a:t>
            </a:r>
            <a:r>
              <a:rPr lang="nb-NO" sz="1400" b="0" cap="none" err="1">
                <a:latin typeface="Source Sans Pro" panose="020B0503030403020204" pitchFamily="34" charset="0"/>
                <a:ea typeface="Source Sans Pro" panose="020B0503030403020204" pitchFamily="34" charset="0"/>
              </a:rPr>
              <a:t>ankaffelsesstrategiprosessen</a:t>
            </a:r>
            <a:endParaRPr lang="nb-NO" sz="1400" b="0" cap="none">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38073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EEC925-1F32-9978-5670-C2D0B0152527}"/>
              </a:ext>
            </a:extLst>
          </p:cNvPr>
          <p:cNvSpPr>
            <a:spLocks noGrp="1"/>
          </p:cNvSpPr>
          <p:nvPr>
            <p:ph type="title" idx="4294967295"/>
          </p:nvPr>
        </p:nvSpPr>
        <p:spPr>
          <a:xfrm>
            <a:off x="763479" y="429889"/>
            <a:ext cx="11101388" cy="701675"/>
          </a:xfrm>
        </p:spPr>
        <p:txBody>
          <a:bodyPr/>
          <a:lstStyle/>
          <a:p>
            <a:r>
              <a:rPr lang="nb-NO" sz="2800">
                <a:solidFill>
                  <a:schemeClr val="accent6">
                    <a:lumMod val="50000"/>
                  </a:schemeClr>
                </a:solidFill>
                <a:latin typeface="Source Serif Pro" panose="02040603050405020204" pitchFamily="18" charset="0"/>
                <a:ea typeface="Source Serif Pro" panose="02040603050405020204" pitchFamily="18" charset="0"/>
              </a:rPr>
              <a:t>Gevinster og gevinstrealisering</a:t>
            </a:r>
          </a:p>
        </p:txBody>
      </p:sp>
      <p:sp>
        <p:nvSpPr>
          <p:cNvPr id="3" name="Plassholder for innhold 2">
            <a:extLst>
              <a:ext uri="{FF2B5EF4-FFF2-40B4-BE49-F238E27FC236}">
                <a16:creationId xmlns:a16="http://schemas.microsoft.com/office/drawing/2014/main" id="{9A074A26-336F-B174-9D9F-FF106CC71D20}"/>
              </a:ext>
            </a:extLst>
          </p:cNvPr>
          <p:cNvSpPr>
            <a:spLocks noGrp="1"/>
          </p:cNvSpPr>
          <p:nvPr>
            <p:ph sz="quarter" idx="4294967295"/>
          </p:nvPr>
        </p:nvSpPr>
        <p:spPr>
          <a:xfrm>
            <a:off x="763479" y="1726553"/>
            <a:ext cx="8371643" cy="4419600"/>
          </a:xfrm>
        </p:spPr>
        <p:txBody>
          <a:bodyPr/>
          <a:lstStyle/>
          <a:p>
            <a:pPr marL="0" indent="0">
              <a:buNone/>
            </a:pPr>
            <a:r>
              <a:rPr lang="nb-NO" sz="1800" b="1">
                <a:latin typeface="Source Sans Pro" panose="020B0503030403020204" pitchFamily="34" charset="0"/>
                <a:ea typeface="Source Sans Pro" panose="020B0503030403020204" pitchFamily="34" charset="0"/>
                <a:cs typeface="Tahoma" panose="020B0604030504040204" pitchFamily="34" charset="0"/>
              </a:rPr>
              <a:t>Gevinst</a:t>
            </a:r>
            <a:r>
              <a:rPr lang="nb-NO" sz="1800">
                <a:latin typeface="Source Sans Pro" panose="020B0503030403020204" pitchFamily="34" charset="0"/>
                <a:ea typeface="Source Sans Pro" panose="020B0503030403020204" pitchFamily="34" charset="0"/>
                <a:cs typeface="Tahoma" panose="020B0604030504040204" pitchFamily="34" charset="0"/>
              </a:rPr>
              <a:t> er en effekt som blir sett på som positiv av minst én interessent. Interessenten kan være internt virksomheten eller eksternt for brukerne og samfunnet. Gevinster er gjerne knyttet til tid, kost og kvalitet.</a:t>
            </a:r>
          </a:p>
          <a:p>
            <a:pPr marL="0" indent="0">
              <a:buNone/>
            </a:pPr>
            <a:endParaRPr lang="nb-NO" sz="1800">
              <a:latin typeface="Source Sans Pro" panose="020B0503030403020204" pitchFamily="34" charset="0"/>
              <a:ea typeface="Source Sans Pro" panose="020B0503030403020204" pitchFamily="34" charset="0"/>
              <a:cs typeface="Tahoma" panose="020B0604030504040204" pitchFamily="34" charset="0"/>
            </a:endParaRPr>
          </a:p>
          <a:p>
            <a:pPr marL="0" indent="0">
              <a:buNone/>
            </a:pPr>
            <a:r>
              <a:rPr lang="nb-NO" sz="1800" b="1">
                <a:latin typeface="Source Sans Pro" panose="020B0503030403020204" pitchFamily="34" charset="0"/>
                <a:ea typeface="Source Sans Pro" panose="020B0503030403020204" pitchFamily="34" charset="0"/>
                <a:cs typeface="Tahoma" panose="020B0604030504040204" pitchFamily="34" charset="0"/>
              </a:rPr>
              <a:t>Gevinstrealisering</a:t>
            </a:r>
            <a:r>
              <a:rPr lang="nb-NO" sz="1800">
                <a:latin typeface="Source Sans Pro" panose="020B0503030403020204" pitchFamily="34" charset="0"/>
                <a:ea typeface="Source Sans Pro" panose="020B0503030403020204" pitchFamily="34" charset="0"/>
                <a:cs typeface="Tahoma" panose="020B0604030504040204" pitchFamily="34" charset="0"/>
              </a:rPr>
              <a:t> innebærer å planlegge og organisere for å hente ut gevinster av et tiltak, og å følge opp disse gevinstene slik at de faktisk blir realisert. </a:t>
            </a:r>
          </a:p>
          <a:p>
            <a:pPr marL="0" indent="0">
              <a:buNone/>
            </a:pPr>
            <a:endParaRPr lang="nb-NO" sz="1800">
              <a:latin typeface="Source Sans Pro" panose="020B0503030403020204" pitchFamily="34" charset="0"/>
              <a:ea typeface="Source Sans Pro" panose="020B0503030403020204" pitchFamily="34" charset="0"/>
              <a:cs typeface="Tahoma" panose="020B0604030504040204" pitchFamily="34" charset="0"/>
            </a:endParaRPr>
          </a:p>
          <a:p>
            <a:pPr marL="0" indent="0">
              <a:buNone/>
            </a:pPr>
            <a:r>
              <a:rPr lang="nb-NO" sz="1800">
                <a:solidFill>
                  <a:schemeClr val="dk1"/>
                </a:solidFill>
                <a:latin typeface="Source Sans Pro"/>
                <a:ea typeface="Source Sans Pro"/>
              </a:rPr>
              <a:t>En gevinstrealiseringsplan er en plan som beskriver hvilke gevinster du vil oppnå, hvordan du vil oppnå dem, og hvordan de skal følges opp og måles. Gevinstrealiseringsplanen er et viktig verktøy for å sikre at organisasjonens innsats fører til ønskede resultater og at tiltak gir den ønskede avkastningen. </a:t>
            </a:r>
          </a:p>
          <a:p>
            <a:pPr marL="0" indent="0">
              <a:buNone/>
            </a:pPr>
            <a:endParaRPr lang="nb-NO" sz="1800">
              <a:latin typeface="Source Sans Pro" panose="020B0503030403020204" pitchFamily="34" charset="0"/>
              <a:ea typeface="Source Sans Pro" panose="020B0503030403020204" pitchFamily="34" charset="0"/>
              <a:cs typeface="Tahoma" panose="020B0604030504040204" pitchFamily="34" charset="0"/>
            </a:endParaRPr>
          </a:p>
          <a:p>
            <a:pPr marL="0" indent="0">
              <a:buNone/>
            </a:pPr>
            <a:endParaRPr lang="nb-NO" sz="1800">
              <a:latin typeface="Source Sans Pro" panose="020B0503030403020204" pitchFamily="34" charset="0"/>
              <a:ea typeface="Source Sans Pro" panose="020B0503030403020204" pitchFamily="34" charset="0"/>
              <a:cs typeface="Tahoma" panose="020B0604030504040204" pitchFamily="34" charset="0"/>
            </a:endParaRPr>
          </a:p>
          <a:p>
            <a:endParaRPr lang="nb-NO" sz="1800">
              <a:latin typeface="Source Sans Pro" panose="020B0503030403020204" pitchFamily="34" charset="0"/>
              <a:ea typeface="Source Sans Pro" panose="020B0503030403020204" pitchFamily="34" charset="0"/>
              <a:cs typeface="Tahoma" panose="020B0604030504040204" pitchFamily="34" charset="0"/>
            </a:endParaRPr>
          </a:p>
          <a:p>
            <a:endParaRPr lang="nb-NO"/>
          </a:p>
        </p:txBody>
      </p:sp>
      <p:pic>
        <p:nvPicPr>
          <p:cNvPr id="1028" name="Picture 4">
            <a:extLst>
              <a:ext uri="{FF2B5EF4-FFF2-40B4-BE49-F238E27FC236}">
                <a16:creationId xmlns:a16="http://schemas.microsoft.com/office/drawing/2014/main" id="{4B20F7F1-67B7-789E-753C-E0E8076D2D27}"/>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9222" y="2599369"/>
            <a:ext cx="3817306" cy="381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15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30E2BA-D5B7-AF4E-1F02-4FB852DDC78B}"/>
              </a:ext>
            </a:extLst>
          </p:cNvPr>
          <p:cNvSpPr>
            <a:spLocks noGrp="1"/>
          </p:cNvSpPr>
          <p:nvPr>
            <p:ph type="title"/>
          </p:nvPr>
        </p:nvSpPr>
        <p:spPr/>
        <p:txBody>
          <a:bodyPr/>
          <a:lstStyle/>
          <a:p>
            <a:r>
              <a:rPr lang="nb-NO" sz="2800">
                <a:solidFill>
                  <a:schemeClr val="accent6">
                    <a:lumMod val="50000"/>
                  </a:schemeClr>
                </a:solidFill>
                <a:latin typeface="Source Serif Pro" panose="02040603050405020204" pitchFamily="18" charset="0"/>
                <a:ea typeface="Source Serif Pro" panose="02040603050405020204" pitchFamily="18" charset="0"/>
              </a:rPr>
              <a:t>Gevinstrealiseringsplan</a:t>
            </a:r>
          </a:p>
        </p:txBody>
      </p:sp>
      <p:graphicFrame>
        <p:nvGraphicFramePr>
          <p:cNvPr id="4" name="Tabell 4" descr="Mal for gevinstrealiseringsplan i form av en tabell som kan fylles ut.">
            <a:extLst>
              <a:ext uri="{FF2B5EF4-FFF2-40B4-BE49-F238E27FC236}">
                <a16:creationId xmlns:a16="http://schemas.microsoft.com/office/drawing/2014/main" id="{29662061-C940-DC39-3B66-8151BA3EE603}"/>
              </a:ext>
            </a:extLst>
          </p:cNvPr>
          <p:cNvGraphicFramePr>
            <a:graphicFrameLocks noGrp="1"/>
          </p:cNvGraphicFramePr>
          <p:nvPr>
            <p:extLst>
              <p:ext uri="{D42A27DB-BD31-4B8C-83A1-F6EECF244321}">
                <p14:modId xmlns:p14="http://schemas.microsoft.com/office/powerpoint/2010/main" val="2074594489"/>
              </p:ext>
            </p:extLst>
          </p:nvPr>
        </p:nvGraphicFramePr>
        <p:xfrm>
          <a:off x="166686" y="940593"/>
          <a:ext cx="11929833" cy="5761489"/>
        </p:xfrm>
        <a:graphic>
          <a:graphicData uri="http://schemas.openxmlformats.org/drawingml/2006/table">
            <a:tbl>
              <a:tblPr firstRow="1" bandRow="1">
                <a:tableStyleId>{7DF18680-E054-41AD-8BC1-D1AEF772440D}</a:tableStyleId>
              </a:tblPr>
              <a:tblGrid>
                <a:gridCol w="1699823">
                  <a:extLst>
                    <a:ext uri="{9D8B030D-6E8A-4147-A177-3AD203B41FA5}">
                      <a16:colId xmlns:a16="http://schemas.microsoft.com/office/drawing/2014/main" val="1879322042"/>
                    </a:ext>
                  </a:extLst>
                </a:gridCol>
                <a:gridCol w="1651341">
                  <a:extLst>
                    <a:ext uri="{9D8B030D-6E8A-4147-A177-3AD203B41FA5}">
                      <a16:colId xmlns:a16="http://schemas.microsoft.com/office/drawing/2014/main" val="1781042586"/>
                    </a:ext>
                  </a:extLst>
                </a:gridCol>
                <a:gridCol w="1651341">
                  <a:extLst>
                    <a:ext uri="{9D8B030D-6E8A-4147-A177-3AD203B41FA5}">
                      <a16:colId xmlns:a16="http://schemas.microsoft.com/office/drawing/2014/main" val="84727276"/>
                    </a:ext>
                  </a:extLst>
                </a:gridCol>
                <a:gridCol w="1731832">
                  <a:extLst>
                    <a:ext uri="{9D8B030D-6E8A-4147-A177-3AD203B41FA5}">
                      <a16:colId xmlns:a16="http://schemas.microsoft.com/office/drawing/2014/main" val="397834091"/>
                    </a:ext>
                  </a:extLst>
                </a:gridCol>
                <a:gridCol w="1731832">
                  <a:extLst>
                    <a:ext uri="{9D8B030D-6E8A-4147-A177-3AD203B41FA5}">
                      <a16:colId xmlns:a16="http://schemas.microsoft.com/office/drawing/2014/main" val="28713"/>
                    </a:ext>
                  </a:extLst>
                </a:gridCol>
                <a:gridCol w="1731832">
                  <a:extLst>
                    <a:ext uri="{9D8B030D-6E8A-4147-A177-3AD203B41FA5}">
                      <a16:colId xmlns:a16="http://schemas.microsoft.com/office/drawing/2014/main" val="983952926"/>
                    </a:ext>
                  </a:extLst>
                </a:gridCol>
                <a:gridCol w="1731832">
                  <a:extLst>
                    <a:ext uri="{9D8B030D-6E8A-4147-A177-3AD203B41FA5}">
                      <a16:colId xmlns:a16="http://schemas.microsoft.com/office/drawing/2014/main" val="1569270289"/>
                    </a:ext>
                  </a:extLst>
                </a:gridCol>
              </a:tblGrid>
              <a:tr h="932515">
                <a:tc>
                  <a:txBody>
                    <a:bodyPr/>
                    <a:lstStyle/>
                    <a:p>
                      <a:pPr lvl="0">
                        <a:buNone/>
                      </a:pPr>
                      <a:r>
                        <a:rPr lang="nb-NO" sz="1400" b="0" kern="1200">
                          <a:solidFill>
                            <a:schemeClr val="bg1"/>
                          </a:solidFill>
                          <a:latin typeface="Source Sans Pro"/>
                          <a:ea typeface="Source Sans Pro"/>
                          <a:cs typeface="+mj-cs"/>
                        </a:rPr>
                        <a:t>Tiltak i anskaffelsesstrategien</a:t>
                      </a:r>
                      <a:endParaRPr lang="nb-NO" sz="1400"/>
                    </a:p>
                  </a:txBody>
                  <a:tcPr/>
                </a:tc>
                <a:tc>
                  <a:txBody>
                    <a:bodyPr/>
                    <a:lstStyle/>
                    <a:p>
                      <a:r>
                        <a:rPr lang="nb-NO" sz="1400" b="0" kern="1200">
                          <a:solidFill>
                            <a:schemeClr val="bg1"/>
                          </a:solidFill>
                          <a:latin typeface="Source Sans Pro"/>
                          <a:ea typeface="Source Sans Pro"/>
                          <a:cs typeface="+mj-cs"/>
                        </a:rPr>
                        <a:t>Gevinst (tid, kost, kvalitet)</a:t>
                      </a:r>
                      <a:endParaRPr lang="nb-NO" sz="1400" b="0" kern="1200">
                        <a:solidFill>
                          <a:schemeClr val="bg1"/>
                        </a:solidFill>
                        <a:latin typeface="Source Sans Pro" panose="020B0503030403020204" pitchFamily="34" charset="0"/>
                        <a:ea typeface="Source Sans Pro" panose="020B0503030403020204" pitchFamily="34" charset="0"/>
                        <a:cs typeface="+mj-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400" b="0" kern="1200">
                          <a:solidFill>
                            <a:schemeClr val="bg1"/>
                          </a:solidFill>
                          <a:latin typeface="Source Sans Pro"/>
                          <a:ea typeface="Source Sans Pro"/>
                          <a:cs typeface="+mj-cs"/>
                        </a:rPr>
                        <a:t> </a:t>
                      </a:r>
                      <a:r>
                        <a:rPr lang="nb-NO" sz="1400" b="0" kern="1200">
                          <a:solidFill>
                            <a:schemeClr val="bg1"/>
                          </a:solidFill>
                          <a:latin typeface="Source Sans Pro" panose="020B0503030403020204" pitchFamily="34" charset="0"/>
                          <a:ea typeface="Source Sans Pro" panose="020B0503030403020204" pitchFamily="34" charset="0"/>
                          <a:cs typeface="+mj-cs"/>
                        </a:rPr>
                        <a:t>Gevinsteier (hvem er ansvarlig for gevinsten)</a:t>
                      </a:r>
                    </a:p>
                    <a:p>
                      <a:pPr lvl="0">
                        <a:buNone/>
                      </a:pPr>
                      <a:endParaRPr lang="nb-NO" sz="1400"/>
                    </a:p>
                  </a:txBody>
                  <a:tcPr/>
                </a:tc>
                <a:tc>
                  <a:txBody>
                    <a:bodyPr/>
                    <a:lstStyle/>
                    <a:p>
                      <a:r>
                        <a:rPr lang="nb-NO" sz="1400" b="0" kern="1200">
                          <a:solidFill>
                            <a:schemeClr val="bg1"/>
                          </a:solidFill>
                          <a:latin typeface="Source Sans Pro" panose="020B0503030403020204" pitchFamily="34" charset="0"/>
                          <a:ea typeface="Source Sans Pro" panose="020B0503030403020204" pitchFamily="34" charset="0"/>
                          <a:cs typeface="+mj-cs"/>
                        </a:rPr>
                        <a:t>Hvor vil gevinsten oppstå?</a:t>
                      </a:r>
                    </a:p>
                  </a:txBody>
                  <a:tcPr/>
                </a:tc>
                <a:tc>
                  <a:txBody>
                    <a:bodyPr/>
                    <a:lstStyle/>
                    <a:p>
                      <a:r>
                        <a:rPr lang="nb-NO" sz="1400" b="0" kern="1200">
                          <a:solidFill>
                            <a:schemeClr val="bg1"/>
                          </a:solidFill>
                          <a:latin typeface="Source Sans Pro" panose="020B0503030403020204" pitchFamily="34" charset="0"/>
                          <a:ea typeface="Source Sans Pro" panose="020B0503030403020204" pitchFamily="34" charset="0"/>
                          <a:cs typeface="+mj-cs"/>
                        </a:rPr>
                        <a:t>Forutsetninger for måloppnåelse (risikofaktorer ved tiltaket)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400" b="0" kern="1200">
                          <a:solidFill>
                            <a:schemeClr val="bg1"/>
                          </a:solidFill>
                          <a:latin typeface="Source Sans Pro"/>
                          <a:ea typeface="Source Sans Pro"/>
                          <a:cs typeface="+mj-cs"/>
                        </a:rPr>
                        <a:t>Styringsparameter (hvordan skal gevinsten måles)</a:t>
                      </a:r>
                      <a:endParaRPr lang="nb-NO" sz="1400" b="0" kern="1200">
                        <a:solidFill>
                          <a:schemeClr val="bg1"/>
                        </a:solidFill>
                        <a:latin typeface="Source Sans Pro" panose="020B0503030403020204" pitchFamily="34" charset="0"/>
                        <a:ea typeface="Source Sans Pro" panose="020B0503030403020204" pitchFamily="34" charset="0"/>
                        <a:cs typeface="+mj-cs"/>
                      </a:endParaRPr>
                    </a:p>
                    <a:p>
                      <a:endParaRPr lang="nb-NO" sz="1400" b="0" kern="1200">
                        <a:solidFill>
                          <a:schemeClr val="bg1"/>
                        </a:solidFill>
                        <a:latin typeface="Source Sans Pro"/>
                        <a:ea typeface="Source Sans Pro"/>
                        <a:cs typeface="+mj-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400" b="0" kern="1200">
                          <a:solidFill>
                            <a:schemeClr val="bg1"/>
                          </a:solidFill>
                          <a:latin typeface="Source Sans Pro"/>
                          <a:ea typeface="Source Sans Pro"/>
                          <a:cs typeface="+mj-cs"/>
                        </a:rPr>
                        <a:t>Frist for måloppnåelse</a:t>
                      </a:r>
                    </a:p>
                    <a:p>
                      <a:endParaRPr lang="nb-NO" sz="1400" b="0" kern="1200">
                        <a:solidFill>
                          <a:schemeClr val="bg1"/>
                        </a:solidFill>
                        <a:latin typeface="Source Sans Pro"/>
                        <a:ea typeface="Source Sans Pro"/>
                        <a:cs typeface="+mj-cs"/>
                      </a:endParaRPr>
                    </a:p>
                  </a:txBody>
                  <a:tcPr/>
                </a:tc>
                <a:extLst>
                  <a:ext uri="{0D108BD9-81ED-4DB2-BD59-A6C34878D82A}">
                    <a16:rowId xmlns:a16="http://schemas.microsoft.com/office/drawing/2014/main" val="3594338388"/>
                  </a:ext>
                </a:extLst>
              </a:tr>
              <a:tr h="1536102">
                <a:tc>
                  <a:txBody>
                    <a:bodyPr/>
                    <a:lstStyle/>
                    <a:p>
                      <a:pPr lvl="0">
                        <a:buNone/>
                      </a:pPr>
                      <a:r>
                        <a:rPr lang="nb-NO" sz="1200" i="1">
                          <a:latin typeface="Source Sans Pro" panose="020B0503030403020204" pitchFamily="34" charset="0"/>
                          <a:ea typeface="Source Sans Pro" panose="020B0503030403020204" pitchFamily="34" charset="0"/>
                        </a:rPr>
                        <a:t>Gjøre alle avtaler kjent på intranett </a:t>
                      </a:r>
                      <a:endParaRPr lang="nb-NO" sz="1200">
                        <a:latin typeface="Source Sans Pro" panose="020B0503030403020204" pitchFamily="34" charset="0"/>
                        <a:ea typeface="Source Sans Pro" panose="020B0503030403020204" pitchFamily="34" charset="0"/>
                      </a:endParaRPr>
                    </a:p>
                    <a:p>
                      <a:pPr lvl="0">
                        <a:buNone/>
                      </a:pPr>
                      <a:endParaRPr lang="nb-NO" sz="1200">
                        <a:latin typeface="Source Sans Pro" panose="020B0503030403020204" pitchFamily="34" charset="0"/>
                        <a:ea typeface="Source Sans Pro" panose="020B0503030403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1" dirty="0">
                          <a:latin typeface="Source Sans Pro" panose="020B0503030403020204" pitchFamily="34" charset="0"/>
                          <a:ea typeface="Source Sans Pro" panose="020B0503030403020204" pitchFamily="34" charset="0"/>
                        </a:rPr>
                        <a:t>Kostnadsbesparelser</a:t>
                      </a:r>
                      <a:endParaRPr lang="nb-NO" sz="1200" dirty="0">
                        <a:latin typeface="Source Sans Pro" panose="020B0503030403020204" pitchFamily="34" charset="0"/>
                        <a:ea typeface="Source Sans Pro" panose="020B0503030403020204" pitchFamily="34" charset="0"/>
                      </a:endParaRPr>
                    </a:p>
                    <a:p>
                      <a:endParaRPr lang="nb-NO" sz="1200" i="1" dirty="0">
                        <a:latin typeface="Source Sans Pro" panose="020B0503030403020204" pitchFamily="34" charset="0"/>
                        <a:ea typeface="Source Sans Pro" panose="020B0503030403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1">
                          <a:latin typeface="Source Sans Pro" panose="020B0503030403020204" pitchFamily="34" charset="0"/>
                          <a:ea typeface="Source Sans Pro" panose="020B0503030403020204" pitchFamily="34" charset="0"/>
                        </a:rPr>
                        <a:t>Budsjetteier</a:t>
                      </a:r>
                    </a:p>
                    <a:p>
                      <a:pPr lvl="0">
                        <a:buNone/>
                      </a:pPr>
                      <a:endParaRPr lang="nb-NO" sz="1200" i="1">
                        <a:latin typeface="Source Sans Pro" panose="020B0503030403020204" pitchFamily="34" charset="0"/>
                        <a:ea typeface="Source Sans Pro" panose="020B0503030403020204" pitchFamily="34" charset="0"/>
                      </a:endParaRPr>
                    </a:p>
                  </a:txBody>
                  <a:tcPr/>
                </a:tc>
                <a:tc>
                  <a:txBody>
                    <a:bodyPr/>
                    <a:lstStyle/>
                    <a:p>
                      <a:r>
                        <a:rPr lang="nb-NO" sz="1200" i="1">
                          <a:latin typeface="Source Sans Pro" panose="020B0503030403020204" pitchFamily="34" charset="0"/>
                          <a:ea typeface="Source Sans Pro" panose="020B0503030403020204" pitchFamily="34" charset="0"/>
                        </a:rPr>
                        <a:t>I hele virksomheten der avtalen tas i bruk</a:t>
                      </a:r>
                    </a:p>
                  </a:txBody>
                  <a:tcPr/>
                </a:tc>
                <a:tc>
                  <a:txBody>
                    <a:bodyPr/>
                    <a:lstStyle/>
                    <a:p>
                      <a:r>
                        <a:rPr lang="nb-NO" sz="1200" i="1">
                          <a:latin typeface="Source Sans Pro" panose="020B0503030403020204" pitchFamily="34" charset="0"/>
                          <a:ea typeface="Source Sans Pro" panose="020B0503030403020204" pitchFamily="34" charset="0"/>
                        </a:rPr>
                        <a:t>Gode systemer for kommunikasjon, som tas i bruk av alle ansatte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1">
                          <a:latin typeface="Source Sans Pro" panose="020B0503030403020204" pitchFamily="34" charset="0"/>
                          <a:ea typeface="Source Sans Pro" panose="020B0503030403020204" pitchFamily="34" charset="0"/>
                        </a:rPr>
                        <a:t>Avtalelojalitet</a:t>
                      </a:r>
                    </a:p>
                    <a:p>
                      <a:endParaRPr lang="nb-NO" sz="1200" i="1">
                        <a:latin typeface="Source Sans Pro" panose="020B0503030403020204" pitchFamily="34" charset="0"/>
                        <a:ea typeface="Source Sans Pro" panose="020B0503030403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1">
                          <a:latin typeface="Source Sans Pro" panose="020B0503030403020204" pitchFamily="34" charset="0"/>
                          <a:ea typeface="Source Sans Pro" panose="020B0503030403020204" pitchFamily="34" charset="0"/>
                        </a:rPr>
                        <a:t>Årlig</a:t>
                      </a:r>
                    </a:p>
                    <a:p>
                      <a:endParaRPr lang="nb-NO" sz="1200" i="1">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4279952144"/>
                  </a:ext>
                </a:extLst>
              </a:tr>
              <a:tr h="886387">
                <a:tc>
                  <a:txBody>
                    <a:bodyPr/>
                    <a:lstStyle/>
                    <a:p>
                      <a:pPr lvl="0">
                        <a:buNone/>
                      </a:pPr>
                      <a:endParaRPr lang="nb-NO" sz="1200" b="0" kern="1200">
                        <a:solidFill>
                          <a:schemeClr val="bg1"/>
                        </a:solidFill>
                        <a:latin typeface="Source Sans Pro" panose="020B0503030403020204" pitchFamily="34" charset="0"/>
                        <a:ea typeface="Source Sans Pro" panose="020B0503030403020204" pitchFamily="34" charset="0"/>
                        <a:cs typeface="+mj-cs"/>
                      </a:endParaRPr>
                    </a:p>
                  </a:txBody>
                  <a:tcPr/>
                </a:tc>
                <a:tc>
                  <a:txBody>
                    <a:bodyPr/>
                    <a:lstStyle/>
                    <a:p>
                      <a:endParaRPr lang="nb-NO" sz="1200" i="1">
                        <a:latin typeface="Source Sans Pro" panose="020B0503030403020204" pitchFamily="34" charset="0"/>
                        <a:ea typeface="Source Sans Pro" panose="020B0503030403020204" pitchFamily="34" charset="0"/>
                      </a:endParaRPr>
                    </a:p>
                  </a:txBody>
                  <a:tcPr/>
                </a:tc>
                <a:tc>
                  <a:txBody>
                    <a:bodyPr/>
                    <a:lstStyle/>
                    <a:p>
                      <a:endParaRPr lang="nb-NO" sz="1200" i="1">
                        <a:latin typeface="Source Sans Pro" panose="020B0503030403020204" pitchFamily="34" charset="0"/>
                        <a:ea typeface="Source Sans Pro" panose="020B0503030403020204" pitchFamily="34" charset="0"/>
                      </a:endParaRPr>
                    </a:p>
                  </a:txBody>
                  <a:tcPr/>
                </a:tc>
                <a:tc>
                  <a:txBody>
                    <a:bodyPr/>
                    <a:lstStyle/>
                    <a:p>
                      <a:endParaRPr lang="nb-NO" sz="1200">
                        <a:latin typeface="Source Sans Pro" panose="020B0503030403020204" pitchFamily="34" charset="0"/>
                        <a:ea typeface="Source Sans Pro" panose="020B0503030403020204" pitchFamily="34" charset="0"/>
                      </a:endParaRPr>
                    </a:p>
                  </a:txBody>
                  <a:tcPr/>
                </a:tc>
                <a:tc>
                  <a:txBody>
                    <a:bodyPr/>
                    <a:lstStyle/>
                    <a:p>
                      <a:endParaRPr lang="nb-NO" sz="1200">
                        <a:latin typeface="Source Sans Pro" panose="020B0503030403020204" pitchFamily="34" charset="0"/>
                        <a:ea typeface="Source Sans Pro" panose="020B0503030403020204" pitchFamily="34" charset="0"/>
                      </a:endParaRPr>
                    </a:p>
                  </a:txBody>
                  <a:tcPr/>
                </a:tc>
                <a:tc>
                  <a:txBody>
                    <a:bodyPr/>
                    <a:lstStyle/>
                    <a:p>
                      <a:endParaRPr lang="nb-NO" sz="1200">
                        <a:latin typeface="Source Sans Pro" panose="020B0503030403020204" pitchFamily="34" charset="0"/>
                        <a:ea typeface="Source Sans Pro" panose="020B0503030403020204" pitchFamily="34" charset="0"/>
                      </a:endParaRPr>
                    </a:p>
                  </a:txBody>
                  <a:tcPr/>
                </a:tc>
                <a:tc>
                  <a:txBody>
                    <a:bodyPr/>
                    <a:lstStyle/>
                    <a:p>
                      <a:endParaRPr lang="nb-NO" sz="120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131011841"/>
                  </a:ext>
                </a:extLst>
              </a:tr>
              <a:tr h="798040">
                <a:tc>
                  <a:txBody>
                    <a:bodyPr/>
                    <a:lstStyle/>
                    <a:p>
                      <a:pPr lvl="0">
                        <a:buNone/>
                      </a:pPr>
                      <a:endParaRPr lang="nb-NO" sz="1200" i="1">
                        <a:latin typeface="Source Sans Pro" panose="020B0503030403020204" pitchFamily="34" charset="0"/>
                        <a:ea typeface="Source Sans Pro" panose="020B0503030403020204" pitchFamily="34" charset="0"/>
                      </a:endParaRPr>
                    </a:p>
                  </a:txBody>
                  <a:tcPr/>
                </a:tc>
                <a:tc>
                  <a:txBody>
                    <a:bodyPr/>
                    <a:lstStyle/>
                    <a:p>
                      <a:endParaRPr lang="nb-NO" sz="1200">
                        <a:latin typeface="Source Sans Pro" panose="020B0503030403020204" pitchFamily="34" charset="0"/>
                        <a:ea typeface="Source Sans Pro" panose="020B0503030403020204" pitchFamily="34" charset="0"/>
                      </a:endParaRPr>
                    </a:p>
                  </a:txBody>
                  <a:tcPr/>
                </a:tc>
                <a:tc>
                  <a:txBody>
                    <a:bodyPr/>
                    <a:lstStyle/>
                    <a:p>
                      <a:endParaRPr lang="nb-NO" sz="1200">
                        <a:latin typeface="Source Sans Pro" panose="020B0503030403020204" pitchFamily="34" charset="0"/>
                        <a:ea typeface="Source Sans Pro" panose="020B0503030403020204" pitchFamily="34" charset="0"/>
                      </a:endParaRPr>
                    </a:p>
                  </a:txBody>
                  <a:tcPr/>
                </a:tc>
                <a:tc>
                  <a:txBody>
                    <a:bodyPr/>
                    <a:lstStyle/>
                    <a:p>
                      <a:endParaRPr lang="nb-NO" sz="1200">
                        <a:latin typeface="Source Sans Pro" panose="020B0503030403020204" pitchFamily="34" charset="0"/>
                        <a:ea typeface="Source Sans Pro" panose="020B0503030403020204" pitchFamily="34" charset="0"/>
                      </a:endParaRPr>
                    </a:p>
                  </a:txBody>
                  <a:tcPr/>
                </a:tc>
                <a:tc>
                  <a:txBody>
                    <a:bodyPr/>
                    <a:lstStyle/>
                    <a:p>
                      <a:endParaRPr lang="nb-NO" sz="1200">
                        <a:latin typeface="Source Sans Pro" panose="020B0503030403020204" pitchFamily="34" charset="0"/>
                        <a:ea typeface="Source Sans Pro" panose="020B0503030403020204" pitchFamily="34" charset="0"/>
                      </a:endParaRPr>
                    </a:p>
                  </a:txBody>
                  <a:tcPr/>
                </a:tc>
                <a:tc>
                  <a:txBody>
                    <a:bodyPr/>
                    <a:lstStyle/>
                    <a:p>
                      <a:endParaRPr lang="nb-NO" sz="1200">
                        <a:latin typeface="Source Sans Pro" panose="020B0503030403020204" pitchFamily="34" charset="0"/>
                        <a:ea typeface="Source Sans Pro" panose="020B0503030403020204" pitchFamily="34" charset="0"/>
                      </a:endParaRPr>
                    </a:p>
                  </a:txBody>
                  <a:tcPr/>
                </a:tc>
                <a:tc>
                  <a:txBody>
                    <a:bodyPr/>
                    <a:lstStyle/>
                    <a:p>
                      <a:endParaRPr lang="nb-NO" sz="120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2869206881"/>
                  </a:ext>
                </a:extLst>
              </a:tr>
              <a:tr h="798040">
                <a:tc>
                  <a:txBody>
                    <a:bodyPr/>
                    <a:lstStyle/>
                    <a:p>
                      <a:endParaRPr lang="nb-NO" sz="1200">
                        <a:latin typeface="Source Sans Pro" panose="020B0503030403020204" pitchFamily="34" charset="0"/>
                        <a:ea typeface="Source Sans Pro" panose="020B0503030403020204" pitchFamily="34" charset="0"/>
                      </a:endParaRPr>
                    </a:p>
                  </a:txBody>
                  <a:tcPr/>
                </a:tc>
                <a:tc>
                  <a:txBody>
                    <a:bodyPr/>
                    <a:lstStyle/>
                    <a:p>
                      <a:endParaRPr lang="nb-NO" sz="1200">
                        <a:latin typeface="Source Sans Pro" panose="020B0503030403020204" pitchFamily="34" charset="0"/>
                        <a:ea typeface="Source Sans Pro" panose="020B0503030403020204" pitchFamily="34" charset="0"/>
                      </a:endParaRPr>
                    </a:p>
                  </a:txBody>
                  <a:tcPr/>
                </a:tc>
                <a:tc>
                  <a:txBody>
                    <a:bodyPr/>
                    <a:lstStyle/>
                    <a:p>
                      <a:endParaRPr lang="nb-NO" sz="1200">
                        <a:latin typeface="Source Sans Pro" panose="020B0503030403020204" pitchFamily="34" charset="0"/>
                        <a:ea typeface="Source Sans Pro" panose="020B0503030403020204" pitchFamily="34" charset="0"/>
                      </a:endParaRPr>
                    </a:p>
                  </a:txBody>
                  <a:tcPr/>
                </a:tc>
                <a:tc>
                  <a:txBody>
                    <a:bodyPr/>
                    <a:lstStyle/>
                    <a:p>
                      <a:endParaRPr lang="nb-NO" sz="1200">
                        <a:latin typeface="Source Sans Pro" panose="020B0503030403020204" pitchFamily="34" charset="0"/>
                        <a:ea typeface="Source Sans Pro" panose="020B0503030403020204" pitchFamily="34" charset="0"/>
                      </a:endParaRPr>
                    </a:p>
                  </a:txBody>
                  <a:tcPr/>
                </a:tc>
                <a:tc>
                  <a:txBody>
                    <a:bodyPr/>
                    <a:lstStyle/>
                    <a:p>
                      <a:endParaRPr lang="nb-NO" sz="1200">
                        <a:latin typeface="Source Sans Pro" panose="020B0503030403020204" pitchFamily="34" charset="0"/>
                        <a:ea typeface="Source Sans Pro" panose="020B0503030403020204" pitchFamily="34" charset="0"/>
                      </a:endParaRPr>
                    </a:p>
                  </a:txBody>
                  <a:tcPr/>
                </a:tc>
                <a:tc>
                  <a:txBody>
                    <a:bodyPr/>
                    <a:lstStyle/>
                    <a:p>
                      <a:endParaRPr lang="nb-NO" sz="1200">
                        <a:latin typeface="Source Sans Pro" panose="020B0503030403020204" pitchFamily="34" charset="0"/>
                        <a:ea typeface="Source Sans Pro" panose="020B0503030403020204" pitchFamily="34" charset="0"/>
                      </a:endParaRPr>
                    </a:p>
                  </a:txBody>
                  <a:tcPr/>
                </a:tc>
                <a:tc>
                  <a:txBody>
                    <a:bodyPr/>
                    <a:lstStyle/>
                    <a:p>
                      <a:endParaRPr lang="nb-NO" sz="120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1481371802"/>
                  </a:ext>
                </a:extLst>
              </a:tr>
              <a:tr h="798040">
                <a:tc>
                  <a:txBody>
                    <a:bodyPr/>
                    <a:lstStyle/>
                    <a:p>
                      <a:endParaRPr lang="nb-NO" sz="1200">
                        <a:latin typeface="Source Sans Pro" panose="020B0503030403020204" pitchFamily="34" charset="0"/>
                        <a:ea typeface="Source Sans Pro" panose="020B0503030403020204" pitchFamily="34" charset="0"/>
                      </a:endParaRPr>
                    </a:p>
                  </a:txBody>
                  <a:tcPr/>
                </a:tc>
                <a:tc>
                  <a:txBody>
                    <a:bodyPr/>
                    <a:lstStyle/>
                    <a:p>
                      <a:endParaRPr lang="nb-NO" sz="1200">
                        <a:latin typeface="Source Sans Pro" panose="020B0503030403020204" pitchFamily="34" charset="0"/>
                        <a:ea typeface="Source Sans Pro" panose="020B0503030403020204" pitchFamily="34" charset="0"/>
                      </a:endParaRPr>
                    </a:p>
                  </a:txBody>
                  <a:tcPr/>
                </a:tc>
                <a:tc>
                  <a:txBody>
                    <a:bodyPr/>
                    <a:lstStyle/>
                    <a:p>
                      <a:endParaRPr lang="nb-NO" sz="1200">
                        <a:latin typeface="Source Sans Pro" panose="020B0503030403020204" pitchFamily="34" charset="0"/>
                        <a:ea typeface="Source Sans Pro" panose="020B0503030403020204" pitchFamily="34" charset="0"/>
                      </a:endParaRPr>
                    </a:p>
                  </a:txBody>
                  <a:tcPr/>
                </a:tc>
                <a:tc>
                  <a:txBody>
                    <a:bodyPr/>
                    <a:lstStyle/>
                    <a:p>
                      <a:endParaRPr lang="nb-NO" sz="1200">
                        <a:latin typeface="Source Sans Pro" panose="020B0503030403020204" pitchFamily="34" charset="0"/>
                        <a:ea typeface="Source Sans Pro" panose="020B0503030403020204" pitchFamily="34" charset="0"/>
                      </a:endParaRPr>
                    </a:p>
                  </a:txBody>
                  <a:tcPr/>
                </a:tc>
                <a:tc>
                  <a:txBody>
                    <a:bodyPr/>
                    <a:lstStyle/>
                    <a:p>
                      <a:endParaRPr lang="nb-NO" sz="1200">
                        <a:latin typeface="Source Sans Pro" panose="020B0503030403020204" pitchFamily="34" charset="0"/>
                        <a:ea typeface="Source Sans Pro" panose="020B0503030403020204" pitchFamily="34" charset="0"/>
                      </a:endParaRPr>
                    </a:p>
                  </a:txBody>
                  <a:tcPr/>
                </a:tc>
                <a:tc>
                  <a:txBody>
                    <a:bodyPr/>
                    <a:lstStyle/>
                    <a:p>
                      <a:endParaRPr lang="nb-NO" sz="1200">
                        <a:latin typeface="Source Sans Pro" panose="020B0503030403020204" pitchFamily="34" charset="0"/>
                        <a:ea typeface="Source Sans Pro" panose="020B0503030403020204" pitchFamily="34" charset="0"/>
                      </a:endParaRPr>
                    </a:p>
                  </a:txBody>
                  <a:tcPr/>
                </a:tc>
                <a:tc>
                  <a:txBody>
                    <a:bodyPr/>
                    <a:lstStyle/>
                    <a:p>
                      <a:endParaRPr lang="nb-NO" sz="1200"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823768038"/>
                  </a:ext>
                </a:extLst>
              </a:tr>
            </a:tbl>
          </a:graphicData>
        </a:graphic>
      </p:graphicFrame>
    </p:spTree>
    <p:extLst>
      <p:ext uri="{BB962C8B-B14F-4D97-AF65-F5344CB8AC3E}">
        <p14:creationId xmlns:p14="http://schemas.microsoft.com/office/powerpoint/2010/main" val="304651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FØ ppt mal">
  <a:themeElements>
    <a:clrScheme name="DFØ-farger med mørk blå">
      <a:dk1>
        <a:srgbClr val="000000"/>
      </a:dk1>
      <a:lt1>
        <a:srgbClr val="FFFFFF"/>
      </a:lt1>
      <a:dk2>
        <a:srgbClr val="012A4C"/>
      </a:dk2>
      <a:lt2>
        <a:srgbClr val="E7E6E6"/>
      </a:lt2>
      <a:accent1>
        <a:srgbClr val="009FE3"/>
      </a:accent1>
      <a:accent2>
        <a:srgbClr val="00AB84"/>
      </a:accent2>
      <a:accent3>
        <a:srgbClr val="FCCB56"/>
      </a:accent3>
      <a:accent4>
        <a:srgbClr val="E83F53"/>
      </a:accent4>
      <a:accent5>
        <a:srgbClr val="0097AB"/>
      </a:accent5>
      <a:accent6>
        <a:srgbClr val="005B9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b="1"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lå">
      <a:srgbClr val="0085C0"/>
    </a:custClr>
    <a:custClr name="Grønn">
      <a:srgbClr val="0A8E6E"/>
    </a:custClr>
    <a:custClr name="Oransje">
      <a:srgbClr val="F0A519"/>
    </a:custClr>
    <a:custClr name="Rød">
      <a:srgbClr val="CA0D47"/>
    </a:custClr>
    <a:custClr name="Mørk turkis">
      <a:srgbClr val="0099AB"/>
    </a:custClr>
    <a:custClr name="Mørk blå">
      <a:srgbClr val="0D3B73"/>
    </a:custClr>
    <a:custClr name="Sort">
      <a:srgbClr val="000000"/>
    </a:custClr>
  </a:custClrLst>
  <a:extLst>
    <a:ext uri="{05A4C25C-085E-4340-85A3-A5531E510DB2}">
      <thm15:themeFamily xmlns:thm15="http://schemas.microsoft.com/office/thememl/2012/main" name="PP-mal-DFØ-4" id="{A3B289D5-C212-4060-B558-CB2F623F4E1A}" vid="{4797F2A0-F43A-445B-9C31-C040EC0BA0B5}"/>
    </a:ext>
  </a:extLst>
</a:theme>
</file>

<file path=ppt/theme/theme2.xml><?xml version="1.0" encoding="utf-8"?>
<a:theme xmlns:a="http://schemas.openxmlformats.org/drawingml/2006/main" name="Office-tema">
  <a:themeElements>
    <a:clrScheme name="Egendefinert 104">
      <a:dk1>
        <a:srgbClr val="000000"/>
      </a:dk1>
      <a:lt1>
        <a:srgbClr val="FFFFFF"/>
      </a:lt1>
      <a:dk2>
        <a:srgbClr val="64666A"/>
      </a:dk2>
      <a:lt2>
        <a:srgbClr val="E7E6E6"/>
      </a:lt2>
      <a:accent1>
        <a:srgbClr val="009FE3"/>
      </a:accent1>
      <a:accent2>
        <a:srgbClr val="00AB84"/>
      </a:accent2>
      <a:accent3>
        <a:srgbClr val="FCCB56"/>
      </a:accent3>
      <a:accent4>
        <a:srgbClr val="E83F53"/>
      </a:accent4>
      <a:accent5>
        <a:srgbClr val="0097AB"/>
      </a:accent5>
      <a:accent6>
        <a:srgbClr val="005B9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Egendefinert 103">
      <a:dk1>
        <a:srgbClr val="000000"/>
      </a:dk1>
      <a:lt1>
        <a:srgbClr val="FFFFFF"/>
      </a:lt1>
      <a:dk2>
        <a:srgbClr val="64666A"/>
      </a:dk2>
      <a:lt2>
        <a:srgbClr val="E7E6E6"/>
      </a:lt2>
      <a:accent1>
        <a:srgbClr val="009FE3"/>
      </a:accent1>
      <a:accent2>
        <a:srgbClr val="00AB84"/>
      </a:accent2>
      <a:accent3>
        <a:srgbClr val="FCCB56"/>
      </a:accent3>
      <a:accent4>
        <a:srgbClr val="E83F53"/>
      </a:accent4>
      <a:accent5>
        <a:srgbClr val="0097AB"/>
      </a:accent5>
      <a:accent6>
        <a:srgbClr val="005B9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37D64B8-36B2-4243-B8A9-6D5F5F474809}">
  <we:reference id="wa104380506" version="1.3.0.0" store="nb-NO" storeType="OMEX"/>
  <we:alternateReferences>
    <we:reference id="wa104380506" version="1.3.0.0" store="WA10438050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j25543a5815d485da9a5e0773ad762e9 xmlns="cdb96032-7ba7-4934-9f17-7414fd47aa97">
      <Terms xmlns="http://schemas.microsoft.com/office/infopath/2007/PartnerControls"/>
    </j25543a5815d485da9a5e0773ad762e9>
    <lcf76f155ced4ddcb4097134ff3c332f xmlns="cb012662-f4c3-47c7-8dea-c6d0492350c8">
      <Terms xmlns="http://schemas.microsoft.com/office/infopath/2007/PartnerControls"/>
    </lcf76f155ced4ddcb4097134ff3c332f>
    <TaxCatchAll xmlns="cdb96032-7ba7-4934-9f17-7414fd47aa9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0ECCAD850F1BD448DB75092B247B3E7" ma:contentTypeVersion="18" ma:contentTypeDescription="Opprett et nytt dokument." ma:contentTypeScope="" ma:versionID="2a2ee7ce4e6c81c118876d6fa18e9e43">
  <xsd:schema xmlns:xsd="http://www.w3.org/2001/XMLSchema" xmlns:xs="http://www.w3.org/2001/XMLSchema" xmlns:p="http://schemas.microsoft.com/office/2006/metadata/properties" xmlns:ns2="cdb96032-7ba7-4934-9f17-7414fd47aa97" xmlns:ns3="cb012662-f4c3-47c7-8dea-c6d0492350c8" targetNamespace="http://schemas.microsoft.com/office/2006/metadata/properties" ma:root="true" ma:fieldsID="52dc982042fb44e269a7d8e3f2bb8125" ns2:_="" ns3:_="">
    <xsd:import namespace="cdb96032-7ba7-4934-9f17-7414fd47aa97"/>
    <xsd:import namespace="cb012662-f4c3-47c7-8dea-c6d0492350c8"/>
    <xsd:element name="properties">
      <xsd:complexType>
        <xsd:sequence>
          <xsd:element name="documentManagement">
            <xsd:complexType>
              <xsd:all>
                <xsd:element ref="ns2:j25543a5815d485da9a5e0773ad762e9" minOccurs="0"/>
                <xsd:element ref="ns2:TaxCatchAll"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2:SharedWithUsers" minOccurs="0"/>
                <xsd:element ref="ns2:SharedWithDetails" minOccurs="0"/>
                <xsd:element ref="ns3:MediaLengthInSeconds" minOccurs="0"/>
                <xsd:element ref="ns3:lcf76f155ced4ddcb4097134ff3c332f"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b96032-7ba7-4934-9f17-7414fd47aa97" elementFormDefault="qualified">
    <xsd:import namespace="http://schemas.microsoft.com/office/2006/documentManagement/types"/>
    <xsd:import namespace="http://schemas.microsoft.com/office/infopath/2007/PartnerControls"/>
    <xsd:element name="j25543a5815d485da9a5e0773ad762e9" ma:index="9" nillable="true" ma:taxonomy="true" ma:internalName="j25543a5815d485da9a5e0773ad762e9" ma:taxonomyFieldName="GtProjectPhase" ma:displayName="Fase" ma:fieldId="{325543a5-815d-485d-a9a5-e0773ad762e9}" ma:sspId="eb0be57b-a27d-473a-a780-396a80130851" ma:termSetId="abcfc9d9-a263-4abb-8234-be973c46258a"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95c55b40-0b1b-4aaf-a8fb-19ff93768c1c}" ma:internalName="TaxCatchAll" ma:showField="CatchAllData" ma:web="cdb96032-7ba7-4934-9f17-7414fd47aa9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012662-f4c3-47c7-8dea-c6d0492350c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Bildemerkelapper" ma:readOnly="false" ma:fieldId="{5cf76f15-5ced-4ddc-b409-7134ff3c332f}" ma:taxonomyMulti="true" ma:sspId="eb0be57b-a27d-473a-a780-396a801308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086C8C-FB98-4C31-93B5-1D7EDDDFF3EC}">
  <ds:schemaRefs>
    <ds:schemaRef ds:uri="http://schemas.microsoft.com/sharepoint/v3/contenttype/forms"/>
  </ds:schemaRefs>
</ds:datastoreItem>
</file>

<file path=customXml/itemProps2.xml><?xml version="1.0" encoding="utf-8"?>
<ds:datastoreItem xmlns:ds="http://schemas.openxmlformats.org/officeDocument/2006/customXml" ds:itemID="{83AB6F3D-CCE8-4463-B14E-B36E15E55A9A}">
  <ds:schemaRefs>
    <ds:schemaRef ds:uri="cb012662-f4c3-47c7-8dea-c6d0492350c8"/>
    <ds:schemaRef ds:uri="cdb96032-7ba7-4934-9f17-7414fd47aa9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2814676-F99B-4DC3-95E4-B97BDAA42698}">
  <ds:schemaRefs>
    <ds:schemaRef ds:uri="cb012662-f4c3-47c7-8dea-c6d0492350c8"/>
    <ds:schemaRef ds:uri="cdb96032-7ba7-4934-9f17-7414fd47aa9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PP-mal-DFØ-4 ver 01</Template>
  <TotalTime>0</TotalTime>
  <Words>231</Words>
  <Application>Microsoft Office PowerPoint</Application>
  <PresentationFormat>Widescreen</PresentationFormat>
  <Paragraphs>31</Paragraphs>
  <Slides>3</Slides>
  <Notes>1</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3</vt:i4>
      </vt:variant>
    </vt:vector>
  </HeadingPairs>
  <TitlesOfParts>
    <vt:vector size="9" baseType="lpstr">
      <vt:lpstr>Arial</vt:lpstr>
      <vt:lpstr>Arial Regular</vt:lpstr>
      <vt:lpstr>Source Sans Pro</vt:lpstr>
      <vt:lpstr>Source Serif Pro</vt:lpstr>
      <vt:lpstr>System Font Regular</vt:lpstr>
      <vt:lpstr>DFØ ppt mal</vt:lpstr>
      <vt:lpstr>gevinstrealiseringsplan</vt:lpstr>
      <vt:lpstr>Gevinster og gevinstrealisering</vt:lpstr>
      <vt:lpstr>Gevinstrealiseringsplan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Gevinstoversikt</dc:title>
  <dc:creator>Mona Stormo Andersen</dc:creator>
  <dc:description>template by officeconsult.no</dc:description>
  <cp:lastModifiedBy>Siv Helén Egelund Gjerstad</cp:lastModifiedBy>
  <cp:revision>1</cp:revision>
  <cp:lastPrinted>2019-09-18T10:30:50Z</cp:lastPrinted>
  <dcterms:created xsi:type="dcterms:W3CDTF">2023-09-11T08:06:31Z</dcterms:created>
  <dcterms:modified xsi:type="dcterms:W3CDTF">2023-10-26T10:36:11Z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officeconsult.no</vt:lpwstr>
  </property>
  <property fmtid="{D5CDD505-2E9C-101B-9397-08002B2CF9AE}" pid="3" name="ContentTypeId">
    <vt:lpwstr>0x01010010ECCAD850F1BD448DB75092B247B3E7</vt:lpwstr>
  </property>
  <property fmtid="{D5CDD505-2E9C-101B-9397-08002B2CF9AE}" pid="4" name="MSIP_Label_8bb0167d-908e-4a65-8442-c47631123900_Enabled">
    <vt:lpwstr>true</vt:lpwstr>
  </property>
  <property fmtid="{D5CDD505-2E9C-101B-9397-08002B2CF9AE}" pid="5" name="MSIP_Label_8bb0167d-908e-4a65-8442-c47631123900_SetDate">
    <vt:lpwstr>2021-01-04T12:01:41Z</vt:lpwstr>
  </property>
  <property fmtid="{D5CDD505-2E9C-101B-9397-08002B2CF9AE}" pid="6" name="MSIP_Label_8bb0167d-908e-4a65-8442-c47631123900_Method">
    <vt:lpwstr>Privileged</vt:lpwstr>
  </property>
  <property fmtid="{D5CDD505-2E9C-101B-9397-08002B2CF9AE}" pid="7" name="MSIP_Label_8bb0167d-908e-4a65-8442-c47631123900_Name">
    <vt:lpwstr>Offentlig</vt:lpwstr>
  </property>
  <property fmtid="{D5CDD505-2E9C-101B-9397-08002B2CF9AE}" pid="8" name="MSIP_Label_8bb0167d-908e-4a65-8442-c47631123900_SiteId">
    <vt:lpwstr>1a91f966-247e-497b-bee6-09072f7ea02a</vt:lpwstr>
  </property>
  <property fmtid="{D5CDD505-2E9C-101B-9397-08002B2CF9AE}" pid="9" name="MSIP_Label_8bb0167d-908e-4a65-8442-c47631123900_ActionId">
    <vt:lpwstr>919b8d8b-725d-457a-b0e6-90703158446f</vt:lpwstr>
  </property>
  <property fmtid="{D5CDD505-2E9C-101B-9397-08002B2CF9AE}" pid="10" name="MSIP_Label_8bb0167d-908e-4a65-8442-c47631123900_ContentBits">
    <vt:lpwstr>0</vt:lpwstr>
  </property>
  <property fmtid="{D5CDD505-2E9C-101B-9397-08002B2CF9AE}" pid="11" name="MediaServiceImageTags">
    <vt:lpwstr/>
  </property>
  <property fmtid="{D5CDD505-2E9C-101B-9397-08002B2CF9AE}" pid="12" name="GtProjectPhase">
    <vt:lpwstr/>
  </property>
</Properties>
</file>